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EB022-9FF2-5227-FC1B-BB054F8397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2EDA5A-359F-B413-B534-FF6F5220F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A5119-CF54-64AC-E8C4-9FBC474E9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A02-6D42-451E-A996-6DC59154336C}" type="datetimeFigureOut">
              <a:rPr lang="en-CA" smtClean="0"/>
              <a:t>2024-01-19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FBFB9-F078-50AD-D723-788EC5130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B0164-65A5-AA20-5875-FFC0EF051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8AC7-773A-417F-921C-6CAB2E6ED2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4740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2001C-4484-C193-1B65-7F793828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628A0-B640-232C-EBAC-EE1768513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C0002-3DB1-F394-27F8-6FB538CF9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A02-6D42-451E-A996-6DC59154336C}" type="datetimeFigureOut">
              <a:rPr lang="en-CA" smtClean="0"/>
              <a:t>2024-01-19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5FE01-5D47-5268-C6DD-BA85A657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077C4-A2B7-813A-CAC4-0CB7BB33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8AC7-773A-417F-921C-6CAB2E6ED2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5741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A10D7-DB8E-F298-4F3E-F1022501A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6239D-3272-BFE2-373F-417CB1403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B3660-550C-91FB-C948-FC0124085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A02-6D42-451E-A996-6DC59154336C}" type="datetimeFigureOut">
              <a:rPr lang="en-CA" smtClean="0"/>
              <a:t>2024-01-19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1C23E-4384-3050-7AB0-3D95CBFF4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034B5-3510-625C-046C-B9A1F43B0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8AC7-773A-417F-921C-6CAB2E6ED2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6667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FCEF3-6BB3-6C58-EEED-FA2607937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6ECAA-5629-2202-7AA9-84506D4B69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DDF495-FD6C-583C-34D7-B3D11D65BF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935B0-9149-B471-83CD-53ED758B4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A02-6D42-451E-A996-6DC59154336C}" type="datetimeFigureOut">
              <a:rPr lang="en-CA" smtClean="0"/>
              <a:t>2024-01-19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B04C25-3B81-B74A-956C-507AC2539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E9A1EC-1ABE-C1B9-24FD-C711D680A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8AC7-773A-417F-921C-6CAB2E6ED2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2900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1017D-7468-7BB6-588F-F50C5065B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9FA25-0554-75AD-2534-AFBC83A80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BBA833-AF65-90F1-FBBD-280103A08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3D392B-FBFC-620C-4D68-8647B20FF9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5FC3B8-473A-ED37-E047-042BCDA2CA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CE889C-B5C4-B8B5-1407-53BF3F922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A02-6D42-451E-A996-6DC59154336C}" type="datetimeFigureOut">
              <a:rPr lang="en-CA" smtClean="0"/>
              <a:t>2024-01-19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28BA6B-E5F9-3C34-507F-00520D8F9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4AF632-77A1-1F58-A1A7-F75D88D8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8AC7-773A-417F-921C-6CAB2E6ED2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95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162EB-7B66-B947-357E-219D97A46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C14FFC-473E-8F7F-52CA-F6114764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A02-6D42-451E-A996-6DC59154336C}" type="datetimeFigureOut">
              <a:rPr lang="en-CA" smtClean="0"/>
              <a:t>2024-01-19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5F7BB1-557B-8604-7F72-246D95422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47C43-B3DD-6F2B-CCCB-721EDDECE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8AC7-773A-417F-921C-6CAB2E6ED2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8577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56B5BC-8B92-13B2-32EA-1593C56C5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A02-6D42-451E-A996-6DC59154336C}" type="datetimeFigureOut">
              <a:rPr lang="en-CA" smtClean="0"/>
              <a:t>2024-01-19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610FC9-5850-782C-9BFF-3A22C818F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F13482-FCEB-C1ED-8276-96813101E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8AC7-773A-417F-921C-6CAB2E6ED2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3218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1FFE4-3468-CE26-3DE2-9BD8C8ED4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33885-27EE-C17B-569F-CAA9D15D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C2A14-0388-4E48-08BA-97B067A29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638315-1512-FEC6-8CE2-69F86DDC7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A02-6D42-451E-A996-6DC59154336C}" type="datetimeFigureOut">
              <a:rPr lang="en-CA" smtClean="0"/>
              <a:t>2024-01-19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35EFFF-8D78-C88F-63D9-21F419AA4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7EBD15-8999-BCFC-780E-6D25047F4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8AC7-773A-417F-921C-6CAB2E6ED2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527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2DDBB-95E8-8514-BA3B-D2553B188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913620-8B4D-2CAC-DA6B-EBA4BD96A3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B1A50-7712-0506-5EEC-0B1638EB8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BE37FC-1A85-8793-2DFB-37314B622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A02-6D42-451E-A996-6DC59154336C}" type="datetimeFigureOut">
              <a:rPr lang="en-CA" smtClean="0"/>
              <a:t>2024-01-19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CAE91-8F31-7CA6-F3D0-44DA071A9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561F-D305-2C7E-7F27-EE6182569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8AC7-773A-417F-921C-6CAB2E6ED2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402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E4120-772C-DC20-2A29-0EDD24948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2EEE16-FDDF-D769-5499-E010BBCF43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B21BA-2530-8E1B-AC1B-DFCCCEB52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A02-6D42-451E-A996-6DC59154336C}" type="datetimeFigureOut">
              <a:rPr lang="en-CA" smtClean="0"/>
              <a:t>2024-01-19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29855-8DCE-C721-3372-8C41333DF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6B7-1527-909B-779C-2AE784216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8AC7-773A-417F-921C-6CAB2E6ED2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0753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DFA71-EF07-D36F-029A-2034BECF6E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4CE3EF-DADA-7998-53C7-423280295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62A22-C8C6-9CF6-A6A6-BBE341AEA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A02-6D42-451E-A996-6DC59154336C}" type="datetimeFigureOut">
              <a:rPr lang="en-CA" smtClean="0"/>
              <a:t>2024-01-19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FD714-00E1-E746-A12B-0F63BBA2A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D27F0-3BBE-A2DA-E055-4E3BF153C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8AC7-773A-417F-921C-6CAB2E6ED2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06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72BEDB-1803-612C-879C-FD1794DEE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A148D9-59E4-E5C6-75B6-F6EBE66E4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909FD-55D0-2593-A87A-853B5E92D1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58A02-6D42-451E-A996-6DC59154336C}" type="datetimeFigureOut">
              <a:rPr lang="en-CA" smtClean="0"/>
              <a:t>2024-01-19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B7761-7CC0-B776-49F4-2882D16267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8B64F-97CC-CDD7-A75A-4EC88D02C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38AC7-773A-417F-921C-6CAB2E6ED2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9232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D6633120-E600-9E0B-EE0B-3AEC7DF66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141"/>
            <a:ext cx="6582508" cy="563231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/>
              </a:rPr>
              <a:t>from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tkinter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/>
              </a:rPr>
              <a:t>import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*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/>
              </a:rPr>
              <a:t>from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PIL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/>
              </a:rPr>
              <a:t>import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ImageTk, Image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/>
              </a:rPr>
              <a:t>import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numpy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/>
              </a:rPr>
              <a:t>as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np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/>
              </a:rPr>
              <a:t>import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matplotlib.pyplot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/>
              </a:rPr>
              <a:t>as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plt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root = Tk()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root.title(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/>
              </a:rPr>
              <a:t>"MatPlot and Numpy"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root.geometry(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/>
              </a:rPr>
              <a:t>"400x300"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/>
              </a:rPr>
              <a:t>def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/>
              </a:rPr>
              <a:t>graph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():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   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/>
              </a:rPr>
              <a:t>house_prices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=np.random.normal(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/>
              </a:rPr>
              <a:t>200000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,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/>
              </a:rPr>
              <a:t>25000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,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/>
              </a:rPr>
              <a:t>5000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    plt.hist(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/>
              </a:rPr>
              <a:t>house_prices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,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/>
              </a:rPr>
              <a:t>50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    plt.show()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my_button=Button(root,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660099"/>
                </a:solidFill>
                <a:effectLst/>
                <a:latin typeface="JetBrains Mono"/>
              </a:rPr>
              <a:t>text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=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/>
              </a:rPr>
              <a:t>"Graph Item"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,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660099"/>
                </a:solidFill>
                <a:effectLst/>
                <a:latin typeface="JetBrains Mono"/>
              </a:rPr>
              <a:t>command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=graph)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my_button.pack()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/>
              </a:rPr>
              <a:t>root.mainloop()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18F4F2-20A8-A77A-5D22-03DA286F9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413" y="219345"/>
            <a:ext cx="5096586" cy="384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20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114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JetBrains Mono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Wright</dc:creator>
  <cp:lastModifiedBy>James Wright</cp:lastModifiedBy>
  <cp:revision>1</cp:revision>
  <dcterms:created xsi:type="dcterms:W3CDTF">2024-01-19T23:45:12Z</dcterms:created>
  <dcterms:modified xsi:type="dcterms:W3CDTF">2024-01-19T23:47:03Z</dcterms:modified>
</cp:coreProperties>
</file>