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90" autoAdjust="0"/>
    <p:restoredTop sz="94660"/>
  </p:normalViewPr>
  <p:slideViewPr>
    <p:cSldViewPr snapToGrid="0">
      <p:cViewPr varScale="1">
        <p:scale>
          <a:sx n="97" d="100"/>
          <a:sy n="97" d="100"/>
        </p:scale>
        <p:origin x="33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6D6A6-331F-6DE1-A9B2-0B16740D0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1F88D6-8603-B2E1-921B-3CE519CB9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B899A-0CCC-BA3A-7447-2B3872A46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75A96-6B1A-C747-88BA-F487A4408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A6FF5-08E5-B586-FD6D-ADC50ADAD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305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7A3C2-82D3-625F-1D74-92B1BD5D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39D4D-957B-DEC3-DD0C-6DEB819F5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EE76E-8401-6CCE-F326-10156B5E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C29E4-D740-82C7-2FA4-B4BECCFC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550D3-8F92-6567-AD1F-318BCE005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79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87AC-10DA-F4CC-77B1-A5ABCE6F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48555-7BA9-41AC-D662-16102E02A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DA549-A4CF-C52F-1F97-6C0B1944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654FC-D644-A9D4-4B07-1F967DB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52F47-246F-C765-ED11-B45B7099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09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07C73-C36E-4D4D-1097-354AF1223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51AC3-9BC2-C9CB-083D-8D9486F4C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AA123-7B28-82B8-6F30-AC3E307BF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22759-7F08-7496-C1A3-BDF04712D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68159-0E08-1693-EEDA-EE2731BD1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28F7C-9ED4-6132-4B46-718165E2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28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71CEA-4D17-65BC-5D3E-2E22327B9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FA9A4-6B58-7A66-DEA2-FF8E9829F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6AD60-40A7-F19D-023D-A4C049D7A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2192DE-B4E5-77FE-649F-DAAC98925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7CBBB1-A5E4-4FAC-29E9-CE081CE21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E41CE5-2250-E0B8-9970-AA2A6D63B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487232-98FE-7F4C-3B4B-DEBDFC95F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DBF58E-6FAF-C2D4-A6D4-41384CF17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394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11AD-B381-D463-3B5C-6030ADAD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E8C667-F6E7-A112-AB01-2CB123580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E3E3BA-9D07-D8E3-C837-B9FB2C9C6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7BDEF-E9B8-BFB1-0814-7B8224AD3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244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0AD71-E111-B28E-4B67-E688BFBD9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ED32DA-500A-ED3E-4544-938C66110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1DCCB-B2AE-3F99-4100-98B110DF6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403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835BB-D798-3EBA-4433-69DA11204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C3E49-FEC7-B23F-D6FA-95856D8C4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097A7-E2FB-686C-355B-20DBBA856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1FD0D-B5BA-95A5-20A1-0824B8280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4BB19-E8A7-640A-0C74-39BCF6AFE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EFDDD-C7F2-C77C-CD5A-9FA588EE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9670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794B5-A65D-65FC-D4CB-D365DE16B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522F2-2E55-C767-DC1E-9DD0E9B648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A87C3-04D5-92EA-974F-CAABEC705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36D70-AFF1-DE34-64BF-958F45348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90F16-A1D4-DA6C-1C77-8531B4429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E9252-2D13-9EAB-DE64-C393C42B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21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80915-B749-DE33-AD38-37F272E1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87C53-B969-87DA-31BD-B3BAC1BDE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4E33A-5BED-818F-0D19-2CBBE2E4C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3F6A-D5FB-DCDD-4A64-AE558ECD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E632C-D60E-E2C8-009C-CD228F9D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CC3B28-A0FA-BC86-AE5F-FEEBE78A6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B49F7-C48F-F847-E93F-48855A553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D92BF-0FC8-CCBA-1B29-588B4296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90921-CD0C-BE82-34F8-1401EA0AA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727DD-5C6F-6B3A-608B-E9F8FAA0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74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59B79B-428D-15D1-BE26-FF8DF6DBF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10C4A-2E21-53CD-CD42-617B2A25B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F4101-C1B0-FA66-0484-9399787DA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42DA7D-55EF-48D8-833A-F56838B9F489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4F9F-227D-FCB1-13E0-31226DED2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6F424-1433-AA9E-68C5-5EB79F6D0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B46F22-EC8D-45BD-8A66-B23B0DBC81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01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3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.emf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4.png"/><Relationship Id="rId2" Type="http://schemas.openxmlformats.org/officeDocument/2006/relationships/image" Target="../media/image18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8.emf"/><Relationship Id="rId5" Type="http://schemas.openxmlformats.org/officeDocument/2006/relationships/image" Target="../media/image21.png"/><Relationship Id="rId15" Type="http://schemas.openxmlformats.org/officeDocument/2006/relationships/image" Target="../media/image27.png"/><Relationship Id="rId10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image" Target="../media/image5.emf"/><Relationship Id="rId1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13" Type="http://schemas.openxmlformats.org/officeDocument/2006/relationships/image" Target="../media/image34.png"/><Relationship Id="rId3" Type="http://schemas.openxmlformats.org/officeDocument/2006/relationships/image" Target="../media/image240.png"/><Relationship Id="rId7" Type="http://schemas.openxmlformats.org/officeDocument/2006/relationships/image" Target="../media/image280.png"/><Relationship Id="rId12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0.png"/><Relationship Id="rId11" Type="http://schemas.openxmlformats.org/officeDocument/2006/relationships/image" Target="../media/image32.png"/><Relationship Id="rId5" Type="http://schemas.openxmlformats.org/officeDocument/2006/relationships/image" Target="../media/image260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0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emf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61.emf"/><Relationship Id="rId2" Type="http://schemas.openxmlformats.org/officeDocument/2006/relationships/image" Target="../media/image61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7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0.png"/><Relationship Id="rId5" Type="http://schemas.openxmlformats.org/officeDocument/2006/relationships/image" Target="../media/image800.png"/><Relationship Id="rId4" Type="http://schemas.openxmlformats.org/officeDocument/2006/relationships/image" Target="../media/image79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3.png"/><Relationship Id="rId12" Type="http://schemas.openxmlformats.org/officeDocument/2006/relationships/image" Target="../media/image9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89.emf"/><Relationship Id="rId15" Type="http://schemas.openxmlformats.org/officeDocument/2006/relationships/image" Target="../media/image95.png"/><Relationship Id="rId10" Type="http://schemas.openxmlformats.org/officeDocument/2006/relationships/image" Target="../media/image91.png"/><Relationship Id="rId9" Type="http://schemas.openxmlformats.org/officeDocument/2006/relationships/image" Target="../media/image90.png"/><Relationship Id="rId14" Type="http://schemas.openxmlformats.org/officeDocument/2006/relationships/image" Target="../media/image9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6.png"/><Relationship Id="rId7" Type="http://schemas.openxmlformats.org/officeDocument/2006/relationships/image" Target="../media/image98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0.png"/><Relationship Id="rId4" Type="http://schemas.openxmlformats.org/officeDocument/2006/relationships/image" Target="../media/image9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337392-FE99-FA10-22CE-3A86611E5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65" y="0"/>
            <a:ext cx="4390525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E91721-6D3F-BB3F-260A-AC6A53778228}"/>
              </a:ext>
            </a:extLst>
          </p:cNvPr>
          <p:cNvCxnSpPr/>
          <p:nvPr/>
        </p:nvCxnSpPr>
        <p:spPr>
          <a:xfrm>
            <a:off x="1479479" y="4530903"/>
            <a:ext cx="626723" cy="0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D00924-4215-1DAB-8154-F3873B73286F}"/>
              </a:ext>
            </a:extLst>
          </p:cNvPr>
          <p:cNvCxnSpPr>
            <a:cxnSpLocks/>
          </p:cNvCxnSpPr>
          <p:nvPr/>
        </p:nvCxnSpPr>
        <p:spPr>
          <a:xfrm flipV="1">
            <a:off x="2106202" y="2630184"/>
            <a:ext cx="0" cy="1900719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37EB041-8B50-931A-A8BD-37CA059C9C48}"/>
              </a:ext>
            </a:extLst>
          </p:cNvPr>
          <p:cNvCxnSpPr>
            <a:cxnSpLocks/>
          </p:cNvCxnSpPr>
          <p:nvPr/>
        </p:nvCxnSpPr>
        <p:spPr>
          <a:xfrm>
            <a:off x="2732926" y="2630184"/>
            <a:ext cx="0" cy="1284270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69D09A-42ED-020D-0DCE-17624ADFBBFD}"/>
              </a:ext>
            </a:extLst>
          </p:cNvPr>
          <p:cNvCxnSpPr/>
          <p:nvPr/>
        </p:nvCxnSpPr>
        <p:spPr>
          <a:xfrm>
            <a:off x="2106203" y="2649020"/>
            <a:ext cx="626723" cy="0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AF9996-1DF6-97FD-B3B8-CCF466C3B339}"/>
                  </a:ext>
                </a:extLst>
              </p:cNvPr>
              <p:cNvSpPr txBox="1"/>
              <p:nvPr/>
            </p:nvSpPr>
            <p:spPr>
              <a:xfrm>
                <a:off x="4767228" y="1541392"/>
                <a:ext cx="8758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AF9996-1DF6-97FD-B3B8-CCF466C3B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228" y="1541392"/>
                <a:ext cx="87587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4B93A66-C874-9528-51AC-BC728AFD7679}"/>
                  </a:ext>
                </a:extLst>
              </p:cNvPr>
              <p:cNvSpPr txBox="1"/>
              <p:nvPr/>
            </p:nvSpPr>
            <p:spPr>
              <a:xfrm>
                <a:off x="4809167" y="4015030"/>
                <a:ext cx="8655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4B93A66-C874-9528-51AC-BC728AFD7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167" y="4015030"/>
                <a:ext cx="86559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4DF350B-C472-87FF-1439-A7DFB3CAE79A}"/>
              </a:ext>
            </a:extLst>
          </p:cNvPr>
          <p:cNvSpPr txBox="1"/>
          <p:nvPr/>
        </p:nvSpPr>
        <p:spPr>
          <a:xfrm>
            <a:off x="5095982" y="3000054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solution is</a:t>
            </a:r>
            <a:endParaRPr lang="en-CA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1DDDC87-1673-488E-2500-29E0A6DB9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240" y="2989402"/>
            <a:ext cx="773838" cy="369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00CA5A-1C46-29C2-FF8F-998F95502654}"/>
                  </a:ext>
                </a:extLst>
              </p:cNvPr>
              <p:cNvSpPr txBox="1"/>
              <p:nvPr/>
            </p:nvSpPr>
            <p:spPr>
              <a:xfrm>
                <a:off x="5523044" y="3849703"/>
                <a:ext cx="1431000" cy="609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𝑟𝑖𝑠𝑒</m:t>
                          </m:r>
                        </m:num>
                        <m:den>
                          <m:r>
                            <a:rPr lang="en-CA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𝑟𝑢𝑛</m:t>
                          </m:r>
                        </m:den>
                      </m:f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00CA5A-1C46-29C2-FF8F-998F95502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044" y="3849703"/>
                <a:ext cx="1431000" cy="6090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97DB6F1-F23E-3C5F-44C8-0F7D02E2DCC3}"/>
                  </a:ext>
                </a:extLst>
              </p:cNvPr>
              <p:cNvSpPr txBox="1"/>
              <p:nvPr/>
            </p:nvSpPr>
            <p:spPr>
              <a:xfrm>
                <a:off x="6470943" y="3847780"/>
                <a:ext cx="1307386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CA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97DB6F1-F23E-3C5F-44C8-0F7D02E2D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943" y="3847780"/>
                <a:ext cx="1307386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D832F8F-3C15-08AF-099B-E07334B95F84}"/>
                  </a:ext>
                </a:extLst>
              </p:cNvPr>
              <p:cNvSpPr txBox="1"/>
              <p:nvPr/>
            </p:nvSpPr>
            <p:spPr>
              <a:xfrm>
                <a:off x="5423801" y="1382193"/>
                <a:ext cx="1457754" cy="609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𝑟𝑖𝑠𝑒</m:t>
                          </m:r>
                        </m:num>
                        <m:den>
                          <m:r>
                            <a:rPr lang="en-CA" i="1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𝑟𝑢𝑛</m:t>
                          </m:r>
                        </m:den>
                      </m:f>
                      <m:r>
                        <a:rPr lang="en-CA" i="0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D832F8F-3C15-08AF-099B-E07334B95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801" y="1382193"/>
                <a:ext cx="1457754" cy="6090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7CB26C5-1694-225A-0BB1-3BBDECB26DAB}"/>
                  </a:ext>
                </a:extLst>
              </p:cNvPr>
              <p:cNvSpPr txBox="1"/>
              <p:nvPr/>
            </p:nvSpPr>
            <p:spPr>
              <a:xfrm>
                <a:off x="6371700" y="1382193"/>
                <a:ext cx="1406629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7CB26C5-1694-225A-0BB1-3BBDECB26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700" y="1382193"/>
                <a:ext cx="1406629" cy="6347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2AA583F-4873-D973-3F96-D107B324FB9F}"/>
                  </a:ext>
                </a:extLst>
              </p:cNvPr>
              <p:cNvSpPr txBox="1"/>
              <p:nvPr/>
            </p:nvSpPr>
            <p:spPr>
              <a:xfrm>
                <a:off x="4969648" y="4660674"/>
                <a:ext cx="16529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CA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2AA583F-4873-D973-3F96-D107B324F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48" y="4660674"/>
                <a:ext cx="1652946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18D4000-01BD-1AC3-CC3A-3E55D9315814}"/>
                  </a:ext>
                </a:extLst>
              </p:cNvPr>
              <p:cNvSpPr txBox="1"/>
              <p:nvPr/>
            </p:nvSpPr>
            <p:spPr>
              <a:xfrm>
                <a:off x="4739638" y="2195516"/>
                <a:ext cx="16529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CA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18D4000-01BD-1AC3-CC3A-3E55D9315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638" y="2195516"/>
                <a:ext cx="1652946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261EE96-A34E-14CB-2BF0-D71781A26D71}"/>
              </a:ext>
            </a:extLst>
          </p:cNvPr>
          <p:cNvCxnSpPr>
            <a:cxnSpLocks/>
          </p:cNvCxnSpPr>
          <p:nvPr/>
        </p:nvCxnSpPr>
        <p:spPr>
          <a:xfrm flipH="1">
            <a:off x="7087606" y="0"/>
            <a:ext cx="74505" cy="68394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91B5F56-3779-E07C-3C24-C5E8E4931E5E}"/>
                  </a:ext>
                </a:extLst>
              </p:cNvPr>
              <p:cNvSpPr txBox="1"/>
              <p:nvPr/>
            </p:nvSpPr>
            <p:spPr>
              <a:xfrm>
                <a:off x="8323800" y="2195516"/>
                <a:ext cx="20864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91B5F56-3779-E07C-3C24-C5E8E4931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3800" y="2195516"/>
                <a:ext cx="208649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0B684A1-DB4D-9B76-0F59-BC0B40462145}"/>
                  </a:ext>
                </a:extLst>
              </p:cNvPr>
              <p:cNvSpPr txBox="1"/>
              <p:nvPr/>
            </p:nvSpPr>
            <p:spPr>
              <a:xfrm>
                <a:off x="8653425" y="2609796"/>
                <a:ext cx="11301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0B684A1-DB4D-9B76-0F59-BC0B40462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425" y="2609796"/>
                <a:ext cx="1130139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7BBA17C-CD2A-FC27-6DB2-61758FE3358C}"/>
                  </a:ext>
                </a:extLst>
              </p:cNvPr>
              <p:cNvSpPr txBox="1"/>
              <p:nvPr/>
            </p:nvSpPr>
            <p:spPr>
              <a:xfrm>
                <a:off x="8934729" y="2992876"/>
                <a:ext cx="9764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7BBA17C-CD2A-FC27-6DB2-61758FE33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4729" y="2992876"/>
                <a:ext cx="976453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9D155EA-6461-9370-B938-0E3780130021}"/>
                  </a:ext>
                </a:extLst>
              </p:cNvPr>
              <p:cNvSpPr txBox="1"/>
              <p:nvPr/>
            </p:nvSpPr>
            <p:spPr>
              <a:xfrm>
                <a:off x="8349047" y="3729788"/>
                <a:ext cx="16529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CA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9D155EA-6461-9370-B938-0E3780130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047" y="3729788"/>
                <a:ext cx="1652946" cy="369332"/>
              </a:xfrm>
              <a:prstGeom prst="rect">
                <a:avLst/>
              </a:prstGeom>
              <a:blipFill>
                <a:blip r:embed="rId1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3640D8B-AD1D-5345-C51A-FB5FB1D5AD7D}"/>
                  </a:ext>
                </a:extLst>
              </p:cNvPr>
              <p:cNvSpPr txBox="1"/>
              <p:nvPr/>
            </p:nvSpPr>
            <p:spPr>
              <a:xfrm>
                <a:off x="8411798" y="4144068"/>
                <a:ext cx="18315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3640D8B-AD1D-5345-C51A-FB5FB1D5A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798" y="4144068"/>
                <a:ext cx="1831537" cy="369332"/>
              </a:xfrm>
              <a:prstGeom prst="rect">
                <a:avLst/>
              </a:prstGeom>
              <a:blipFill>
                <a:blip r:embed="rId1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4421448-C887-E7AA-78BC-63CE11D168D5}"/>
                  </a:ext>
                </a:extLst>
              </p:cNvPr>
              <p:cNvSpPr txBox="1"/>
              <p:nvPr/>
            </p:nvSpPr>
            <p:spPr>
              <a:xfrm>
                <a:off x="8403246" y="4603296"/>
                <a:ext cx="10197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4421448-C887-E7AA-78BC-63CE11D16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246" y="4603296"/>
                <a:ext cx="1019710" cy="369332"/>
              </a:xfrm>
              <a:prstGeom prst="rect">
                <a:avLst/>
              </a:prstGeom>
              <a:blipFill>
                <a:blip r:embed="rId1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C4A7F110-51FD-32AB-26EE-4CA9595621B4}"/>
              </a:ext>
            </a:extLst>
          </p:cNvPr>
          <p:cNvSpPr txBox="1"/>
          <p:nvPr/>
        </p:nvSpPr>
        <p:spPr>
          <a:xfrm>
            <a:off x="8411798" y="5435029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A5664859-9652-F3B6-993F-6BE366F6E9F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18494" y="5435029"/>
            <a:ext cx="773838" cy="369332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D4A87E5-931A-F9C2-1005-8C447C848D81}"/>
              </a:ext>
            </a:extLst>
          </p:cNvPr>
          <p:cNvCxnSpPr>
            <a:stCxn id="22" idx="1"/>
          </p:cNvCxnSpPr>
          <p:nvPr/>
        </p:nvCxnSpPr>
        <p:spPr>
          <a:xfrm flipH="1" flipV="1">
            <a:off x="2106202" y="2649020"/>
            <a:ext cx="2989780" cy="5357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6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8" grpId="2"/>
      <p:bldP spid="20" grpId="0"/>
      <p:bldP spid="20" grpId="1"/>
      <p:bldP spid="22" grpId="0"/>
      <p:bldP spid="28" grpId="0"/>
      <p:bldP spid="28" grpId="1"/>
      <p:bldP spid="30" grpId="0"/>
      <p:bldP spid="30" grpId="1"/>
      <p:bldP spid="31" grpId="0"/>
      <p:bldP spid="31" grpId="1"/>
      <p:bldP spid="31" grpId="2"/>
      <p:bldP spid="32" grpId="0"/>
      <p:bldP spid="32" grpId="1"/>
      <p:bldP spid="32" grpId="2"/>
      <p:bldP spid="34" grpId="0"/>
      <p:bldP spid="36" grpId="0"/>
      <p:bldP spid="41" grpId="0"/>
      <p:bldP spid="43" grpId="0"/>
      <p:bldP spid="45" grpId="0"/>
      <p:bldP spid="46" grpId="0"/>
      <p:bldP spid="48" grpId="0"/>
      <p:bldP spid="50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0DD5EB-A43A-20F4-5F86-EF19BBC61B6A}"/>
                  </a:ext>
                </a:extLst>
              </p:cNvPr>
              <p:cNvSpPr txBox="1"/>
              <p:nvPr/>
            </p:nvSpPr>
            <p:spPr>
              <a:xfrm>
                <a:off x="8471041" y="833013"/>
                <a:ext cx="12868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0DD5EB-A43A-20F4-5F86-EF19BBC61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041" y="833013"/>
                <a:ext cx="128683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BC87EF-7B44-67BD-DEB1-D8C77ECD4BA4}"/>
                  </a:ext>
                </a:extLst>
              </p:cNvPr>
              <p:cNvSpPr txBox="1"/>
              <p:nvPr/>
            </p:nvSpPr>
            <p:spPr>
              <a:xfrm>
                <a:off x="8558372" y="1202345"/>
                <a:ext cx="10608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BC87EF-7B44-67BD-DEB1-D8C77ECD4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372" y="1202345"/>
                <a:ext cx="106080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8A4DDD5-DA05-09F2-F6B8-D6E8D7D1D138}"/>
                  </a:ext>
                </a:extLst>
              </p:cNvPr>
              <p:cNvSpPr txBox="1"/>
              <p:nvPr/>
            </p:nvSpPr>
            <p:spPr>
              <a:xfrm>
                <a:off x="8620017" y="1860429"/>
                <a:ext cx="9991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8A4DDD5-DA05-09F2-F6B8-D6E8D7D1D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017" y="1860429"/>
                <a:ext cx="99916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5E5133-21C8-B8A4-2BB7-F0AA0A09A28E}"/>
                  </a:ext>
                </a:extLst>
              </p:cNvPr>
              <p:cNvSpPr txBox="1"/>
              <p:nvPr/>
            </p:nvSpPr>
            <p:spPr>
              <a:xfrm>
                <a:off x="8609743" y="2229761"/>
                <a:ext cx="10094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5E5133-21C8-B8A4-2BB7-F0AA0A09A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743" y="2229761"/>
                <a:ext cx="100943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706F3-AA4B-CB4D-438A-944B4209D218}"/>
                  </a:ext>
                </a:extLst>
              </p:cNvPr>
              <p:cNvSpPr txBox="1"/>
              <p:nvPr/>
            </p:nvSpPr>
            <p:spPr>
              <a:xfrm>
                <a:off x="10489914" y="833013"/>
                <a:ext cx="12868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706F3-AA4B-CB4D-438A-944B4209D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9914" y="833013"/>
                <a:ext cx="128683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C41B44-EF7C-8440-9C43-15BDF714ADB3}"/>
                  </a:ext>
                </a:extLst>
              </p:cNvPr>
              <p:cNvSpPr txBox="1"/>
              <p:nvPr/>
            </p:nvSpPr>
            <p:spPr>
              <a:xfrm>
                <a:off x="10335802" y="1860429"/>
                <a:ext cx="15950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C41B44-EF7C-8440-9C43-15BDF714A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5802" y="1860429"/>
                <a:ext cx="1595062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B00B824B-E6FE-D792-EBD3-326648D48A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964" y="446383"/>
            <a:ext cx="5991443" cy="6172636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14691DC-1178-27B6-C797-93936888350B}"/>
              </a:ext>
            </a:extLst>
          </p:cNvPr>
          <p:cNvCxnSpPr/>
          <p:nvPr/>
        </p:nvCxnSpPr>
        <p:spPr>
          <a:xfrm flipV="1">
            <a:off x="4414684" y="3048000"/>
            <a:ext cx="0" cy="141584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D3567A-0ACB-EAB7-EBFA-8FA074B9CD67}"/>
              </a:ext>
            </a:extLst>
          </p:cNvPr>
          <p:cNvCxnSpPr/>
          <p:nvPr/>
        </p:nvCxnSpPr>
        <p:spPr>
          <a:xfrm flipV="1">
            <a:off x="4134465" y="1571677"/>
            <a:ext cx="0" cy="141584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A0D394-AAAA-2D69-3F23-59C104982185}"/>
              </a:ext>
            </a:extLst>
          </p:cNvPr>
          <p:cNvCxnSpPr/>
          <p:nvPr/>
        </p:nvCxnSpPr>
        <p:spPr>
          <a:xfrm flipV="1">
            <a:off x="3834582" y="155832"/>
            <a:ext cx="0" cy="141584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028EFC6-354C-5D73-D2DE-9541CC2BD19A}"/>
              </a:ext>
            </a:extLst>
          </p:cNvPr>
          <p:cNvCxnSpPr>
            <a:cxnSpLocks/>
          </p:cNvCxnSpPr>
          <p:nvPr/>
        </p:nvCxnSpPr>
        <p:spPr>
          <a:xfrm flipH="1">
            <a:off x="4134465" y="2987522"/>
            <a:ext cx="280219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B94428-4C49-0B65-F532-DDDF1B19B4DB}"/>
              </a:ext>
            </a:extLst>
          </p:cNvPr>
          <p:cNvCxnSpPr>
            <a:cxnSpLocks/>
          </p:cNvCxnSpPr>
          <p:nvPr/>
        </p:nvCxnSpPr>
        <p:spPr>
          <a:xfrm flipH="1">
            <a:off x="3854248" y="1586421"/>
            <a:ext cx="280219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47C2DB-A75B-5946-DCAE-98D843FB99A0}"/>
              </a:ext>
            </a:extLst>
          </p:cNvPr>
          <p:cNvCxnSpPr>
            <a:cxnSpLocks/>
          </p:cNvCxnSpPr>
          <p:nvPr/>
        </p:nvCxnSpPr>
        <p:spPr>
          <a:xfrm flipH="1">
            <a:off x="3524868" y="136160"/>
            <a:ext cx="280219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C7CE7D-E52E-B96F-4785-51F4F7F6C306}"/>
              </a:ext>
            </a:extLst>
          </p:cNvPr>
          <p:cNvSpPr txBox="1"/>
          <p:nvPr/>
        </p:nvSpPr>
        <p:spPr>
          <a:xfrm>
            <a:off x="2769533" y="-28834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(0,12)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CAB9B9-23A4-C988-6E08-D6221595A63C}"/>
              </a:ext>
            </a:extLst>
          </p:cNvPr>
          <p:cNvSpPr txBox="1"/>
          <p:nvPr/>
        </p:nvSpPr>
        <p:spPr>
          <a:xfrm>
            <a:off x="2769533" y="456216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(0,-4)</a:t>
            </a:r>
            <a:endParaRPr lang="en-CA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D9A9D7-FD0E-6B0E-8CC7-AF797CEAD6CD}"/>
              </a:ext>
            </a:extLst>
          </p:cNvPr>
          <p:cNvCxnSpPr>
            <a:cxnSpLocks/>
          </p:cNvCxnSpPr>
          <p:nvPr/>
        </p:nvCxnSpPr>
        <p:spPr>
          <a:xfrm flipV="1">
            <a:off x="3795255" y="2713703"/>
            <a:ext cx="39327" cy="2033130"/>
          </a:xfrm>
          <a:prstGeom prst="straightConnector1">
            <a:avLst/>
          </a:prstGeom>
          <a:ln w="28575">
            <a:solidFill>
              <a:schemeClr val="accent6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8ABE135-0F06-A199-FBA9-6C30F3FF8965}"/>
              </a:ext>
            </a:extLst>
          </p:cNvPr>
          <p:cNvCxnSpPr>
            <a:cxnSpLocks/>
          </p:cNvCxnSpPr>
          <p:nvPr/>
        </p:nvCxnSpPr>
        <p:spPr>
          <a:xfrm>
            <a:off x="3524868" y="4759434"/>
            <a:ext cx="275303" cy="0"/>
          </a:xfrm>
          <a:prstGeom prst="straightConnector1">
            <a:avLst/>
          </a:prstGeom>
          <a:ln w="28575">
            <a:solidFill>
              <a:schemeClr val="accent6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1FB5901-387A-2324-7ECD-59F74321A6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3228" y="1318880"/>
            <a:ext cx="818581" cy="505594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2388571-01EC-0E59-3CD2-A992F47CE091}"/>
              </a:ext>
            </a:extLst>
          </p:cNvPr>
          <p:cNvCxnSpPr/>
          <p:nvPr/>
        </p:nvCxnSpPr>
        <p:spPr>
          <a:xfrm>
            <a:off x="2441475" y="1465006"/>
            <a:ext cx="1353051" cy="1066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B67169A-D3B7-BD80-0D37-60FD59D43882}"/>
              </a:ext>
            </a:extLst>
          </p:cNvPr>
          <p:cNvSpPr txBox="1"/>
          <p:nvPr/>
        </p:nvSpPr>
        <p:spPr>
          <a:xfrm>
            <a:off x="7344697" y="3244645"/>
            <a:ext cx="341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 easier way to find y-intercept: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06A2882-0BF6-626D-4E59-F540AB2B5412}"/>
                  </a:ext>
                </a:extLst>
              </p:cNvPr>
              <p:cNvSpPr txBox="1"/>
              <p:nvPr/>
            </p:nvSpPr>
            <p:spPr>
              <a:xfrm>
                <a:off x="7069873" y="3681573"/>
                <a:ext cx="15291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06A2882-0BF6-626D-4E59-F540AB2B5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73" y="3681573"/>
                <a:ext cx="152914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8259A087-69BF-33A6-3011-0A715E6B55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9903" y="4074863"/>
            <a:ext cx="643555" cy="307151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14AA317-8B9F-7D78-97E5-E191628CCEAC}"/>
              </a:ext>
            </a:extLst>
          </p:cNvPr>
          <p:cNvCxnSpPr/>
          <p:nvPr/>
        </p:nvCxnSpPr>
        <p:spPr>
          <a:xfrm flipH="1">
            <a:off x="4522839" y="4188542"/>
            <a:ext cx="2723535" cy="27530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A690CE8-D8B7-83D2-2AF6-6EB088C2292E}"/>
                  </a:ext>
                </a:extLst>
              </p:cNvPr>
              <p:cNvSpPr txBox="1"/>
              <p:nvPr/>
            </p:nvSpPr>
            <p:spPr>
              <a:xfrm>
                <a:off x="7190435" y="4519651"/>
                <a:ext cx="1484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A690CE8-D8B7-83D2-2AF6-6EB088C22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435" y="4519651"/>
                <a:ext cx="1484671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14A067E-4561-23B4-FAF1-339217CEF765}"/>
                  </a:ext>
                </a:extLst>
              </p:cNvPr>
              <p:cNvSpPr txBox="1"/>
              <p:nvPr/>
            </p:nvSpPr>
            <p:spPr>
              <a:xfrm>
                <a:off x="7080873" y="4916784"/>
                <a:ext cx="20124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3=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14A067E-4561-23B4-FAF1-339217CEF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873" y="4916784"/>
                <a:ext cx="201249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08534B0-5002-4EA2-EC64-EE39D2501A35}"/>
                  </a:ext>
                </a:extLst>
              </p:cNvPr>
              <p:cNvSpPr txBox="1"/>
              <p:nvPr/>
            </p:nvSpPr>
            <p:spPr>
              <a:xfrm>
                <a:off x="6905297" y="5313917"/>
                <a:ext cx="18582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3=−15+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08534B0-5002-4EA2-EC64-EE39D2501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297" y="5313917"/>
                <a:ext cx="18582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B647D41-169E-D1EA-3B43-4779157F0910}"/>
                  </a:ext>
                </a:extLst>
              </p:cNvPr>
              <p:cNvSpPr txBox="1"/>
              <p:nvPr/>
            </p:nvSpPr>
            <p:spPr>
              <a:xfrm>
                <a:off x="6303021" y="5711050"/>
                <a:ext cx="17840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3+15=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B647D41-169E-D1EA-3B43-4779157F0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21" y="5711050"/>
                <a:ext cx="1784097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02B9737-30EE-2453-89F0-A060DA158F70}"/>
                  </a:ext>
                </a:extLst>
              </p:cNvPr>
              <p:cNvSpPr txBox="1"/>
              <p:nvPr/>
            </p:nvSpPr>
            <p:spPr>
              <a:xfrm>
                <a:off x="7010304" y="6108183"/>
                <a:ext cx="11405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02B9737-30EE-2453-89F0-A060DA158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304" y="6108183"/>
                <a:ext cx="1140542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51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3" grpId="0"/>
      <p:bldP spid="15" grpId="0"/>
      <p:bldP spid="17" grpId="0"/>
      <p:bldP spid="16" grpId="0"/>
      <p:bldP spid="18" grpId="0"/>
      <p:bldP spid="23" grpId="0"/>
      <p:bldP spid="25" grpId="0"/>
      <p:bldP spid="32" grpId="0"/>
      <p:bldP spid="34" grpId="0"/>
      <p:bldP spid="36" grpId="0"/>
      <p:bldP spid="38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08411D-450E-E045-8620-DDE8D0B1E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50369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BAECE0-F509-027D-35CB-705FD66E440F}"/>
                  </a:ext>
                </a:extLst>
              </p:cNvPr>
              <p:cNvSpPr txBox="1"/>
              <p:nvPr/>
            </p:nvSpPr>
            <p:spPr>
              <a:xfrm>
                <a:off x="8447963" y="3790395"/>
                <a:ext cx="21477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CA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BAECE0-F509-027D-35CB-705FD66E4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7963" y="3790395"/>
                <a:ext cx="2147777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B39E27-EED0-CC8F-84E7-A263125012FD}"/>
                  </a:ext>
                </a:extLst>
              </p:cNvPr>
              <p:cNvSpPr txBox="1"/>
              <p:nvPr/>
            </p:nvSpPr>
            <p:spPr>
              <a:xfrm>
                <a:off x="8698134" y="4159727"/>
                <a:ext cx="179628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B39E27-EED0-CC8F-84E7-A26312501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134" y="4159727"/>
                <a:ext cx="17962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B436F7-A632-A364-1648-319A1B553A0C}"/>
                  </a:ext>
                </a:extLst>
              </p:cNvPr>
              <p:cNvSpPr txBox="1"/>
              <p:nvPr/>
            </p:nvSpPr>
            <p:spPr>
              <a:xfrm>
                <a:off x="8554286" y="4529059"/>
                <a:ext cx="14167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B436F7-A632-A364-1648-319A1B553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286" y="4529059"/>
                <a:ext cx="141678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E69CFB-1197-B470-016C-82486F6CA3BC}"/>
                  </a:ext>
                </a:extLst>
              </p:cNvPr>
              <p:cNvSpPr txBox="1"/>
              <p:nvPr/>
            </p:nvSpPr>
            <p:spPr>
              <a:xfrm>
                <a:off x="8698134" y="5364169"/>
                <a:ext cx="15124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E69CFB-1197-B470-016C-82486F6CA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134" y="5364169"/>
                <a:ext cx="1512481" cy="369332"/>
              </a:xfrm>
              <a:prstGeom prst="rect">
                <a:avLst/>
              </a:prstGeom>
              <a:blipFill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F6C0AEA-AF79-4A2B-B991-3100551DBAC5}"/>
                  </a:ext>
                </a:extLst>
              </p:cNvPr>
              <p:cNvSpPr txBox="1"/>
              <p:nvPr/>
            </p:nvSpPr>
            <p:spPr>
              <a:xfrm>
                <a:off x="8735652" y="5772418"/>
                <a:ext cx="141678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F6C0AEA-AF79-4A2B-B991-3100551DB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5652" y="5772418"/>
                <a:ext cx="141678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76938F-3A1B-74EE-8A01-AA2CEC0E542B}"/>
                  </a:ext>
                </a:extLst>
              </p:cNvPr>
              <p:cNvSpPr txBox="1"/>
              <p:nvPr/>
            </p:nvSpPr>
            <p:spPr>
              <a:xfrm>
                <a:off x="9007499" y="6173947"/>
                <a:ext cx="13330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76938F-3A1B-74EE-8A01-AA2CEC0E5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499" y="6173947"/>
                <a:ext cx="133306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ABC4ADB-8301-C2B6-8C23-C88F2690C0E0}"/>
              </a:ext>
            </a:extLst>
          </p:cNvPr>
          <p:cNvSpPr txBox="1"/>
          <p:nvPr/>
        </p:nvSpPr>
        <p:spPr>
          <a:xfrm>
            <a:off x="8718101" y="3524536"/>
            <a:ext cx="492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AACEBD-CF09-0678-D00A-4430013C0972}"/>
              </a:ext>
            </a:extLst>
          </p:cNvPr>
          <p:cNvSpPr txBox="1"/>
          <p:nvPr/>
        </p:nvSpPr>
        <p:spPr>
          <a:xfrm>
            <a:off x="8894222" y="5119069"/>
            <a:ext cx="492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8952B5-B149-11B3-6885-2EA0DD9523C9}"/>
              </a:ext>
            </a:extLst>
          </p:cNvPr>
          <p:cNvSpPr txBox="1"/>
          <p:nvPr/>
        </p:nvSpPr>
        <p:spPr>
          <a:xfrm>
            <a:off x="9705015" y="5119069"/>
            <a:ext cx="51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R.S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1CB04B-3C61-11C6-3361-FCAF52446DC9}"/>
              </a:ext>
            </a:extLst>
          </p:cNvPr>
          <p:cNvSpPr txBox="1"/>
          <p:nvPr/>
        </p:nvSpPr>
        <p:spPr>
          <a:xfrm>
            <a:off x="9521851" y="3524536"/>
            <a:ext cx="51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09EE91-BCE1-E388-D84A-AB09187C02FE}"/>
                  </a:ext>
                </a:extLst>
              </p:cNvPr>
              <p:cNvSpPr txBox="1"/>
              <p:nvPr/>
            </p:nvSpPr>
            <p:spPr>
              <a:xfrm>
                <a:off x="7889867" y="130055"/>
                <a:ext cx="13204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CA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09EE91-BCE1-E388-D84A-AB09187C0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867" y="130055"/>
                <a:ext cx="1320420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6B7C5D-6976-FFE7-DCD8-7158A13C962A}"/>
                  </a:ext>
                </a:extLst>
              </p:cNvPr>
              <p:cNvSpPr txBox="1"/>
              <p:nvPr/>
            </p:nvSpPr>
            <p:spPr>
              <a:xfrm>
                <a:off x="7643774" y="452681"/>
                <a:ext cx="13204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6B7C5D-6976-FFE7-DCD8-7158A13C9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3774" y="452681"/>
                <a:ext cx="132042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18F85E-FB9D-7326-44D0-E7BBCC017D70}"/>
                  </a:ext>
                </a:extLst>
              </p:cNvPr>
              <p:cNvSpPr txBox="1"/>
              <p:nvPr/>
            </p:nvSpPr>
            <p:spPr>
              <a:xfrm>
                <a:off x="7821195" y="815601"/>
                <a:ext cx="9655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18F85E-FB9D-7326-44D0-E7BBCC017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195" y="815601"/>
                <a:ext cx="96557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FF164E4-165E-0478-B01E-B78D6E0405B0}"/>
                  </a:ext>
                </a:extLst>
              </p:cNvPr>
              <p:cNvSpPr txBox="1"/>
              <p:nvPr/>
            </p:nvSpPr>
            <p:spPr>
              <a:xfrm>
                <a:off x="7699556" y="1759474"/>
                <a:ext cx="14968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FF164E4-165E-0478-B01E-B78D6E040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556" y="1759474"/>
                <a:ext cx="1496813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F343D1-A0BE-4ECB-5B45-EB19EA22955A}"/>
                  </a:ext>
                </a:extLst>
              </p:cNvPr>
              <p:cNvSpPr txBox="1"/>
              <p:nvPr/>
            </p:nvSpPr>
            <p:spPr>
              <a:xfrm>
                <a:off x="7807176" y="2128806"/>
                <a:ext cx="14410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F343D1-A0BE-4ECB-5B45-EB19EA229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76" y="2128806"/>
                <a:ext cx="1441031" cy="369332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106BB93-1572-A797-F099-9E83C9D23435}"/>
                  </a:ext>
                </a:extLst>
              </p:cNvPr>
              <p:cNvSpPr txBox="1"/>
              <p:nvPr/>
            </p:nvSpPr>
            <p:spPr>
              <a:xfrm>
                <a:off x="7687079" y="2529030"/>
                <a:ext cx="13204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106BB93-1572-A797-F099-9E83C9D23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7079" y="2529030"/>
                <a:ext cx="1320420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23F856-4CF5-C0E4-CD5D-9500855615C1}"/>
                  </a:ext>
                </a:extLst>
              </p:cNvPr>
              <p:cNvSpPr txBox="1"/>
              <p:nvPr/>
            </p:nvSpPr>
            <p:spPr>
              <a:xfrm>
                <a:off x="7752523" y="2867470"/>
                <a:ext cx="9655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23F856-4CF5-C0E4-CD5D-950085561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523" y="2867470"/>
                <a:ext cx="965578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162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4" grpId="0"/>
      <p:bldP spid="8" grpId="0"/>
      <p:bldP spid="14" grpId="0"/>
      <p:bldP spid="21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921D06-2196-56BB-D488-55001082AC45}"/>
                  </a:ext>
                </a:extLst>
              </p:cNvPr>
              <p:cNvSpPr txBox="1"/>
              <p:nvPr/>
            </p:nvSpPr>
            <p:spPr>
              <a:xfrm>
                <a:off x="986051" y="449955"/>
                <a:ext cx="1415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921D06-2196-56BB-D488-55001082A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051" y="449955"/>
                <a:ext cx="1415955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3EB589-4D7B-6E44-C1BF-45041216F1D7}"/>
              </a:ext>
            </a:extLst>
          </p:cNvPr>
          <p:cNvSpPr txBox="1"/>
          <p:nvPr/>
        </p:nvSpPr>
        <p:spPr>
          <a:xfrm>
            <a:off x="5104263" y="4499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25F701-219B-0A64-680E-A565F84E1B19}"/>
                  </a:ext>
                </a:extLst>
              </p:cNvPr>
              <p:cNvSpPr txBox="1"/>
              <p:nvPr/>
            </p:nvSpPr>
            <p:spPr>
              <a:xfrm>
                <a:off x="7751927" y="449955"/>
                <a:ext cx="17298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25F701-219B-0A64-680E-A565F84E1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927" y="449955"/>
                <a:ext cx="1729853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6D5F23-0ABB-CD0A-B647-4CAE1169C488}"/>
                  </a:ext>
                </a:extLst>
              </p:cNvPr>
              <p:cNvSpPr txBox="1"/>
              <p:nvPr/>
            </p:nvSpPr>
            <p:spPr>
              <a:xfrm>
                <a:off x="8065825" y="832514"/>
                <a:ext cx="18936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6D5F23-0ABB-CD0A-B647-4CAE1169C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5825" y="832514"/>
                <a:ext cx="1893626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DBA5E5-ECE0-43F7-B001-5FF26CF22EF5}"/>
                  </a:ext>
                </a:extLst>
              </p:cNvPr>
              <p:cNvSpPr txBox="1"/>
              <p:nvPr/>
            </p:nvSpPr>
            <p:spPr>
              <a:xfrm>
                <a:off x="8352429" y="1201846"/>
                <a:ext cx="1702557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DBA5E5-ECE0-43F7-B001-5FF26CF22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429" y="1201846"/>
                <a:ext cx="1702557" cy="6365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36DA70-3B73-6639-44BF-CDE7AF571F30}"/>
                  </a:ext>
                </a:extLst>
              </p:cNvPr>
              <p:cNvSpPr txBox="1"/>
              <p:nvPr/>
            </p:nvSpPr>
            <p:spPr>
              <a:xfrm>
                <a:off x="8215948" y="1880333"/>
                <a:ext cx="1729854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36DA70-3B73-6639-44BF-CDE7AF571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948" y="1880333"/>
                <a:ext cx="1729854" cy="6365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FA58FD4-A5A2-1D31-1981-27FCF53B3A7B}"/>
                  </a:ext>
                </a:extLst>
              </p:cNvPr>
              <p:cNvSpPr txBox="1"/>
              <p:nvPr/>
            </p:nvSpPr>
            <p:spPr>
              <a:xfrm>
                <a:off x="898481" y="832514"/>
                <a:ext cx="13340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FA58FD4-A5A2-1D31-1981-27FCF53B3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81" y="832514"/>
                <a:ext cx="1334068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901F19-4B22-AE9C-E8E4-B0EA9B9D1D22}"/>
                  </a:ext>
                </a:extLst>
              </p:cNvPr>
              <p:cNvSpPr txBox="1"/>
              <p:nvPr/>
            </p:nvSpPr>
            <p:spPr>
              <a:xfrm>
                <a:off x="700587" y="1201846"/>
                <a:ext cx="1729855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901F19-4B22-AE9C-E8E4-B0EA9B9D1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87" y="1201846"/>
                <a:ext cx="1729855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ED804B-5F63-25FB-D8A3-08F759110669}"/>
                  </a:ext>
                </a:extLst>
              </p:cNvPr>
              <p:cNvSpPr txBox="1"/>
              <p:nvPr/>
            </p:nvSpPr>
            <p:spPr>
              <a:xfrm>
                <a:off x="258504" y="2775452"/>
                <a:ext cx="2621978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ED804B-5F63-25FB-D8A3-08F759110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4" y="2775452"/>
                <a:ext cx="2621978" cy="612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3BB798-9B8C-848B-BA6F-E3878A161C3C}"/>
                  </a:ext>
                </a:extLst>
              </p:cNvPr>
              <p:cNvSpPr txBox="1"/>
              <p:nvPr/>
            </p:nvSpPr>
            <p:spPr>
              <a:xfrm>
                <a:off x="237462" y="3535449"/>
                <a:ext cx="2371297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26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3BB798-9B8C-848B-BA6F-E3878A161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62" y="3535449"/>
                <a:ext cx="2371297" cy="612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6E1033A-9A56-6D22-0BCD-404F9DB2AF15}"/>
                  </a:ext>
                </a:extLst>
              </p:cNvPr>
              <p:cNvSpPr txBox="1"/>
              <p:nvPr/>
            </p:nvSpPr>
            <p:spPr>
              <a:xfrm>
                <a:off x="217227" y="4232480"/>
                <a:ext cx="23440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−21=4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6E1033A-9A56-6D22-0BCD-404F9DB2A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27" y="4232480"/>
                <a:ext cx="234400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0ECFA25-4A84-BA28-264B-B1363CAB8D49}"/>
                  </a:ext>
                </a:extLst>
              </p:cNvPr>
              <p:cNvSpPr txBox="1"/>
              <p:nvPr/>
            </p:nvSpPr>
            <p:spPr>
              <a:xfrm>
                <a:off x="798393" y="4759651"/>
                <a:ext cx="1181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0ECFA25-4A84-BA28-264B-B1363CAB8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93" y="4759651"/>
                <a:ext cx="118167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FB6C1F-265B-D22F-D987-450FC0C83D5B}"/>
                  </a:ext>
                </a:extLst>
              </p:cNvPr>
              <p:cNvSpPr txBox="1"/>
              <p:nvPr/>
            </p:nvSpPr>
            <p:spPr>
              <a:xfrm>
                <a:off x="651681" y="5286822"/>
                <a:ext cx="14823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FB6C1F-265B-D22F-D987-450FC0C83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81" y="5286822"/>
                <a:ext cx="148239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0E016CE7-398E-7854-0FF5-D0C541B0A629}"/>
              </a:ext>
            </a:extLst>
          </p:cNvPr>
          <p:cNvSpPr txBox="1"/>
          <p:nvPr/>
        </p:nvSpPr>
        <p:spPr>
          <a:xfrm>
            <a:off x="134141" y="2327201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x:</a:t>
            </a:r>
            <a:endParaRPr lang="en-CA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910BAA-E4A0-1CBD-4BEC-64E0B2B3BA02}"/>
              </a:ext>
            </a:extLst>
          </p:cNvPr>
          <p:cNvSpPr txBox="1"/>
          <p:nvPr/>
        </p:nvSpPr>
        <p:spPr>
          <a:xfrm>
            <a:off x="3684895" y="2782247"/>
            <a:ext cx="125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y: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DC786F4-4A39-17B8-F7BE-D1E1E440F849}"/>
                  </a:ext>
                </a:extLst>
              </p:cNvPr>
              <p:cNvSpPr txBox="1"/>
              <p:nvPr/>
            </p:nvSpPr>
            <p:spPr>
              <a:xfrm>
                <a:off x="3562062" y="3246065"/>
                <a:ext cx="17298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=7+2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DC786F4-4A39-17B8-F7BE-D1E1E440F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062" y="3246065"/>
                <a:ext cx="1729855" cy="369332"/>
              </a:xfrm>
              <a:prstGeom prst="rect">
                <a:avLst/>
              </a:prstGeom>
              <a:blipFill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D755DFC-A635-D8A2-0725-EAC14D8562FA}"/>
                  </a:ext>
                </a:extLst>
              </p:cNvPr>
              <p:cNvSpPr txBox="1"/>
              <p:nvPr/>
            </p:nvSpPr>
            <p:spPr>
              <a:xfrm>
                <a:off x="3684895" y="3658880"/>
                <a:ext cx="140571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=5−7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D755DFC-A635-D8A2-0725-EAC14D856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895" y="3658880"/>
                <a:ext cx="1405718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6CDB16-7137-5DB9-F7C9-8E2019CF9713}"/>
                  </a:ext>
                </a:extLst>
              </p:cNvPr>
              <p:cNvSpPr txBox="1"/>
              <p:nvPr/>
            </p:nvSpPr>
            <p:spPr>
              <a:xfrm>
                <a:off x="3552926" y="4049545"/>
                <a:ext cx="13886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6CDB16-7137-5DB9-F7C9-8E2019CF9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926" y="4049545"/>
                <a:ext cx="1388660" cy="369332"/>
              </a:xfrm>
              <a:prstGeom prst="rect">
                <a:avLst/>
              </a:prstGeom>
              <a:blipFill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98A23CC-E7C0-FAB3-C16E-7755BDC12A69}"/>
                  </a:ext>
                </a:extLst>
              </p:cNvPr>
              <p:cNvSpPr txBox="1"/>
              <p:nvPr/>
            </p:nvSpPr>
            <p:spPr>
              <a:xfrm>
                <a:off x="3459196" y="4483693"/>
                <a:ext cx="14823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98A23CC-E7C0-FAB3-C16E-7755BDC12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196" y="4483693"/>
                <a:ext cx="1482390" cy="369332"/>
              </a:xfrm>
              <a:prstGeom prst="rect">
                <a:avLst/>
              </a:prstGeom>
              <a:blipFill>
                <a:blip r:embed="rId1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Picture 41">
            <a:extLst>
              <a:ext uri="{FF2B5EF4-FFF2-40B4-BE49-F238E27FC236}">
                <a16:creationId xmlns:a16="http://schemas.microsoft.com/office/drawing/2014/main" id="{26AE13C0-EAA5-0EC9-0A3A-0F3F9E98620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92441" y="2643848"/>
            <a:ext cx="5747878" cy="376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2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  <p:bldP spid="12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1" grpId="0"/>
      <p:bldP spid="32" grpId="0"/>
      <p:bldP spid="34" grpId="0"/>
      <p:bldP spid="36" grpId="0"/>
      <p:bldP spid="38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CAC038-9F2B-1302-BEEE-25B293C89311}"/>
                  </a:ext>
                </a:extLst>
              </p:cNvPr>
              <p:cNvSpPr txBox="1"/>
              <p:nvPr/>
            </p:nvSpPr>
            <p:spPr>
              <a:xfrm>
                <a:off x="986051" y="449955"/>
                <a:ext cx="1415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CAC038-9F2B-1302-BEEE-25B293C89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051" y="449955"/>
                <a:ext cx="1415955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ECDAD2-1ABD-E361-DA94-53D57471446B}"/>
                  </a:ext>
                </a:extLst>
              </p:cNvPr>
              <p:cNvSpPr txBox="1"/>
              <p:nvPr/>
            </p:nvSpPr>
            <p:spPr>
              <a:xfrm>
                <a:off x="7751927" y="449955"/>
                <a:ext cx="17298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ECDAD2-1ABD-E361-DA94-53D574714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927" y="449955"/>
                <a:ext cx="1729853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FABA5B8-706D-0B1C-C251-8EDA25543678}"/>
              </a:ext>
            </a:extLst>
          </p:cNvPr>
          <p:cNvSpPr txBox="1"/>
          <p:nvPr/>
        </p:nvSpPr>
        <p:spPr>
          <a:xfrm>
            <a:off x="887104" y="1105469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         R.S.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7C4EB0-A8FF-0FEF-2F0E-16752922C0AE}"/>
              </a:ext>
            </a:extLst>
          </p:cNvPr>
          <p:cNvSpPr txBox="1"/>
          <p:nvPr/>
        </p:nvSpPr>
        <p:spPr>
          <a:xfrm>
            <a:off x="8251475" y="1222107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         R.S.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EBF226-50CE-77B0-EFF5-B1832E9A114F}"/>
                  </a:ext>
                </a:extLst>
              </p:cNvPr>
              <p:cNvSpPr txBox="1"/>
              <p:nvPr/>
            </p:nvSpPr>
            <p:spPr>
              <a:xfrm>
                <a:off x="1069928" y="1576317"/>
                <a:ext cx="18253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=7+2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EBF226-50CE-77B0-EFF5-B1832E9A1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928" y="1576317"/>
                <a:ext cx="182538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F9C694-E64A-A4FA-CCD9-23650157DD4B}"/>
                  </a:ext>
                </a:extLst>
              </p:cNvPr>
              <p:cNvSpPr txBox="1"/>
              <p:nvPr/>
            </p:nvSpPr>
            <p:spPr>
              <a:xfrm>
                <a:off x="1138182" y="2231831"/>
                <a:ext cx="9109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F9C694-E64A-A4FA-CCD9-23650157D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182" y="2231831"/>
                <a:ext cx="91098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C227C74-5979-EEAB-A3C0-3305BD1C2276}"/>
                  </a:ext>
                </a:extLst>
              </p:cNvPr>
              <p:cNvSpPr txBox="1"/>
              <p:nvPr/>
            </p:nvSpPr>
            <p:spPr>
              <a:xfrm>
                <a:off x="7383438" y="1699989"/>
                <a:ext cx="20983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C227C74-5979-EEAB-A3C0-3305BD1C2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438" y="1699989"/>
                <a:ext cx="209834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74C513-2BAA-9DAD-0D46-FBCC58D11779}"/>
                  </a:ext>
                </a:extLst>
              </p:cNvPr>
              <p:cNvSpPr txBox="1"/>
              <p:nvPr/>
            </p:nvSpPr>
            <p:spPr>
              <a:xfrm>
                <a:off x="7983940" y="2170837"/>
                <a:ext cx="15660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+3=13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74C513-2BAA-9DAD-0D46-FBCC58D11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940" y="2170837"/>
                <a:ext cx="156608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158801B-C220-0BBB-5B26-D93106D6D60C}"/>
                  </a:ext>
                </a:extLst>
              </p:cNvPr>
              <p:cNvSpPr txBox="1"/>
              <p:nvPr/>
            </p:nvSpPr>
            <p:spPr>
              <a:xfrm>
                <a:off x="8275959" y="2668560"/>
                <a:ext cx="13886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158801B-C220-0BBB-5B26-D93106D6D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959" y="2668560"/>
                <a:ext cx="138866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B548EF27-14DA-EDE2-7243-8710922054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754" y="2826351"/>
            <a:ext cx="7435186" cy="37405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691F846-B4BE-BF45-F058-D42439D74E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2076" y="1330657"/>
            <a:ext cx="151250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5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2" grpId="0"/>
      <p:bldP spid="14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034229-1FD9-50CF-A960-5C7D3AA898F7}"/>
              </a:ext>
            </a:extLst>
          </p:cNvPr>
          <p:cNvSpPr txBox="1"/>
          <p:nvPr/>
        </p:nvSpPr>
        <p:spPr>
          <a:xfrm>
            <a:off x="767687" y="325104"/>
            <a:ext cx="8758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CIDFont+F3"/>
              </a:rPr>
              <a:t>4. </a:t>
            </a:r>
            <a:r>
              <a:rPr lang="en-US" sz="1800" b="0" i="0" u="none" strike="noStrike" baseline="0" dirty="0">
                <a:latin typeface="CIDFont+F1"/>
              </a:rPr>
              <a:t>Solve the following linear systems using the </a:t>
            </a:r>
            <a:r>
              <a:rPr lang="en-US" sz="1800" b="0" i="0" u="none" strike="noStrike" baseline="0" dirty="0">
                <a:latin typeface="CIDFont+F3"/>
              </a:rPr>
              <a:t>ELIMINATION </a:t>
            </a:r>
            <a:r>
              <a:rPr lang="en-US" sz="1800" b="0" i="0" u="none" strike="noStrike" baseline="0" dirty="0">
                <a:latin typeface="CIDFont+F1"/>
              </a:rPr>
              <a:t>method. </a:t>
            </a:r>
            <a:r>
              <a:rPr lang="en-US" sz="1800" b="0" i="0" u="none" strike="noStrike" baseline="0" dirty="0">
                <a:latin typeface="CIDFont+F3"/>
              </a:rPr>
              <a:t>CHECK </a:t>
            </a:r>
            <a:r>
              <a:rPr lang="en-US" sz="1800" b="0" i="0" u="none" strike="noStrike" baseline="0" dirty="0">
                <a:latin typeface="CIDFont+F1"/>
              </a:rPr>
              <a:t>your solution.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8062A-43E7-06FA-AA25-C2782A698A76}"/>
              </a:ext>
            </a:extLst>
          </p:cNvPr>
          <p:cNvSpPr txBox="1"/>
          <p:nvPr/>
        </p:nvSpPr>
        <p:spPr>
          <a:xfrm>
            <a:off x="1340893" y="913979"/>
            <a:ext cx="761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5"/>
              </a:rPr>
              <a:t>a) 3x – 4y </a:t>
            </a:r>
            <a:r>
              <a:rPr lang="es-ES" sz="1800" b="0" i="0" u="none" strike="noStrike" baseline="0" dirty="0">
                <a:latin typeface="CIDFont+F1"/>
              </a:rPr>
              <a:t>= 14                               and                                        -3</a:t>
            </a:r>
            <a:r>
              <a:rPr lang="es-ES" sz="1800" b="0" i="0" u="none" strike="noStrike" baseline="0" dirty="0">
                <a:latin typeface="CIDFont+F5"/>
              </a:rPr>
              <a:t>x </a:t>
            </a:r>
            <a:r>
              <a:rPr lang="es-ES" sz="1800" b="0" i="0" u="none" strike="noStrike" baseline="0" dirty="0">
                <a:latin typeface="CIDFont+F1"/>
              </a:rPr>
              <a:t>- 7</a:t>
            </a:r>
            <a:r>
              <a:rPr lang="es-ES" sz="1800" b="0" i="0" u="none" strike="noStrike" baseline="0" dirty="0">
                <a:latin typeface="CIDFont+F5"/>
              </a:rPr>
              <a:t>y </a:t>
            </a:r>
            <a:r>
              <a:rPr lang="es-ES" sz="1800" b="0" i="0" u="none" strike="noStrike" baseline="0" dirty="0">
                <a:latin typeface="CIDFont+F1"/>
              </a:rPr>
              <a:t>= 8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4A1CC7D-BE36-2AB1-1C38-B3681AB9DB5A}"/>
                  </a:ext>
                </a:extLst>
              </p:cNvPr>
              <p:cNvSpPr txBox="1"/>
              <p:nvPr/>
            </p:nvSpPr>
            <p:spPr>
              <a:xfrm>
                <a:off x="1067938" y="1502854"/>
                <a:ext cx="22211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4A1CC7D-BE36-2AB1-1C38-B3681AB9D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938" y="1502854"/>
                <a:ext cx="2221173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74A73D5-83DE-D74B-C833-A8DE784C10F4}"/>
                  </a:ext>
                </a:extLst>
              </p:cNvPr>
              <p:cNvSpPr txBox="1"/>
              <p:nvPr/>
            </p:nvSpPr>
            <p:spPr>
              <a:xfrm>
                <a:off x="1177120" y="2069668"/>
                <a:ext cx="2221173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74A73D5-83DE-D74B-C833-A8DE784C1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120" y="2069668"/>
                <a:ext cx="2221173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122040-0475-0EBA-3F78-F6B1AFAF6ACE}"/>
                  </a:ext>
                </a:extLst>
              </p:cNvPr>
              <p:cNvSpPr txBox="1"/>
              <p:nvPr/>
            </p:nvSpPr>
            <p:spPr>
              <a:xfrm>
                <a:off x="1265830" y="2878086"/>
                <a:ext cx="1825388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122040-0475-0EBA-3F78-F6B1AFAF6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830" y="2878086"/>
                <a:ext cx="1825388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A7B221A-AC68-95C1-5289-C6CFC6DC984A}"/>
                  </a:ext>
                </a:extLst>
              </p:cNvPr>
              <p:cNvSpPr txBox="1"/>
              <p:nvPr/>
            </p:nvSpPr>
            <p:spPr>
              <a:xfrm>
                <a:off x="6905768" y="1491823"/>
                <a:ext cx="163431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A7B221A-AC68-95C1-5289-C6CFC6DC9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768" y="1491823"/>
                <a:ext cx="163431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39A77B-85CA-BD20-863C-F048B7E51282}"/>
                  </a:ext>
                </a:extLst>
              </p:cNvPr>
              <p:cNvSpPr txBox="1"/>
              <p:nvPr/>
            </p:nvSpPr>
            <p:spPr>
              <a:xfrm>
                <a:off x="7154839" y="2888282"/>
                <a:ext cx="1634318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39A77B-85CA-BD20-863C-F048B7E51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839" y="2888282"/>
                <a:ext cx="1634318" cy="611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4E575E-8377-FFB2-C58F-3824F350BFC0}"/>
                  </a:ext>
                </a:extLst>
              </p:cNvPr>
              <p:cNvSpPr txBox="1"/>
              <p:nvPr/>
            </p:nvSpPr>
            <p:spPr>
              <a:xfrm>
                <a:off x="6991066" y="2068833"/>
                <a:ext cx="1961865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4E575E-8377-FFB2-C58F-3824F350B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066" y="2068833"/>
                <a:ext cx="1961865" cy="6117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68EDB28-780D-E8A1-6B9F-4CD56ECA6B90}"/>
                  </a:ext>
                </a:extLst>
              </p:cNvPr>
              <p:cNvSpPr txBox="1"/>
              <p:nvPr/>
            </p:nvSpPr>
            <p:spPr>
              <a:xfrm>
                <a:off x="-64826" y="3979304"/>
                <a:ext cx="2835321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68EDB28-780D-E8A1-6B9F-4CD56ECA6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4826" y="3979304"/>
                <a:ext cx="2835321" cy="6117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F93020F4-9B14-ABBF-627B-611F77F41D8F}"/>
              </a:ext>
            </a:extLst>
          </p:cNvPr>
          <p:cNvSpPr txBox="1"/>
          <p:nvPr/>
        </p:nvSpPr>
        <p:spPr>
          <a:xfrm>
            <a:off x="228853" y="3609972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66CD0DD-D44E-9CF0-DF84-F6C659EF0CB5}"/>
                  </a:ext>
                </a:extLst>
              </p:cNvPr>
              <p:cNvSpPr txBox="1"/>
              <p:nvPr/>
            </p:nvSpPr>
            <p:spPr>
              <a:xfrm>
                <a:off x="59581" y="4787722"/>
                <a:ext cx="2848717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98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66CD0DD-D44E-9CF0-DF84-F6C659EF0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1" y="4787722"/>
                <a:ext cx="2848717" cy="6365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508827-F3FA-60AB-619E-410E9EB2F3F2}"/>
                  </a:ext>
                </a:extLst>
              </p:cNvPr>
              <p:cNvSpPr txBox="1"/>
              <p:nvPr/>
            </p:nvSpPr>
            <p:spPr>
              <a:xfrm>
                <a:off x="0" y="5616749"/>
                <a:ext cx="27500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98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508827-F3FA-60AB-619E-410E9EB2F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16749"/>
                <a:ext cx="275002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36C672E-62BC-7C80-5932-CFD51360183A}"/>
                  </a:ext>
                </a:extLst>
              </p:cNvPr>
              <p:cNvSpPr txBox="1"/>
              <p:nvPr/>
            </p:nvSpPr>
            <p:spPr>
              <a:xfrm>
                <a:off x="228853" y="6062375"/>
                <a:ext cx="19618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66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36C672E-62BC-7C80-5932-CFD513601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53" y="6062375"/>
                <a:ext cx="196186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F6F54-1E78-2081-4955-D12088252EFF}"/>
                  </a:ext>
                </a:extLst>
              </p:cNvPr>
              <p:cNvSpPr txBox="1"/>
              <p:nvPr/>
            </p:nvSpPr>
            <p:spPr>
              <a:xfrm>
                <a:off x="2352533" y="5940675"/>
                <a:ext cx="1968689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66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33</m:t>
                          </m:r>
                        </m:den>
                      </m:f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F6F54-1E78-2081-4955-D12088252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533" y="5940675"/>
                <a:ext cx="1968689" cy="6365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1B6370DF-F17E-00ED-8247-B2FE8D65E630}"/>
              </a:ext>
            </a:extLst>
          </p:cNvPr>
          <p:cNvSpPr txBox="1"/>
          <p:nvPr/>
        </p:nvSpPr>
        <p:spPr>
          <a:xfrm>
            <a:off x="5898148" y="4208945"/>
            <a:ext cx="125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y: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267F797-2646-3BA1-0310-F111FB81F2E5}"/>
                  </a:ext>
                </a:extLst>
              </p:cNvPr>
              <p:cNvSpPr txBox="1"/>
              <p:nvPr/>
            </p:nvSpPr>
            <p:spPr>
              <a:xfrm>
                <a:off x="5619466" y="4923596"/>
                <a:ext cx="215805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267F797-2646-3BA1-0310-F111FB81F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466" y="4923596"/>
                <a:ext cx="2158052" cy="369332"/>
              </a:xfrm>
              <a:prstGeom prst="rect">
                <a:avLst/>
              </a:prstGeom>
              <a:blipFill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127C3708-FDB3-6CF0-55CA-CAABCA44B55A}"/>
              </a:ext>
            </a:extLst>
          </p:cNvPr>
          <p:cNvSpPr txBox="1"/>
          <p:nvPr/>
        </p:nvSpPr>
        <p:spPr>
          <a:xfrm>
            <a:off x="6192672" y="4554264"/>
            <a:ext cx="1426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5"/>
              </a:rPr>
              <a:t> 3x – 4y </a:t>
            </a:r>
            <a:r>
              <a:rPr lang="es-ES" sz="1800" b="0" i="0" u="none" strike="noStrike" baseline="0" dirty="0">
                <a:latin typeface="CIDFont+F1"/>
              </a:rPr>
              <a:t>= 14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3F0BF1-6FE7-0A95-5A70-F43F5B53228F}"/>
                  </a:ext>
                </a:extLst>
              </p:cNvPr>
              <p:cNvSpPr txBox="1"/>
              <p:nvPr/>
            </p:nvSpPr>
            <p:spPr>
              <a:xfrm>
                <a:off x="6337680" y="5316774"/>
                <a:ext cx="163431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=14−6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3F0BF1-6FE7-0A95-5A70-F43F5B532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680" y="5316774"/>
                <a:ext cx="1634318" cy="369332"/>
              </a:xfrm>
              <a:prstGeom prst="rect">
                <a:avLst/>
              </a:prstGeom>
              <a:blipFill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88B7258-DEAF-E47E-D5CE-FD3B37214750}"/>
                  </a:ext>
                </a:extLst>
              </p:cNvPr>
              <p:cNvSpPr txBox="1"/>
              <p:nvPr/>
            </p:nvSpPr>
            <p:spPr>
              <a:xfrm>
                <a:off x="6337680" y="5601433"/>
                <a:ext cx="1504665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88B7258-DEAF-E47E-D5CE-FD3B37214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680" y="5601433"/>
                <a:ext cx="1504665" cy="61093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289FC4-02F9-AF39-2A7D-67E009799918}"/>
                  </a:ext>
                </a:extLst>
              </p:cNvPr>
              <p:cNvSpPr txBox="1"/>
              <p:nvPr/>
            </p:nvSpPr>
            <p:spPr>
              <a:xfrm>
                <a:off x="6337680" y="6320889"/>
                <a:ext cx="14944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289FC4-02F9-AF39-2A7D-67E009799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680" y="6320889"/>
                <a:ext cx="1494429" cy="369332"/>
              </a:xfrm>
              <a:prstGeom prst="rect">
                <a:avLst/>
              </a:prstGeom>
              <a:blipFill>
                <a:blip r:embed="rId1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3">
            <a:extLst>
              <a:ext uri="{FF2B5EF4-FFF2-40B4-BE49-F238E27FC236}">
                <a16:creationId xmlns:a16="http://schemas.microsoft.com/office/drawing/2014/main" id="{0F0C1854-FC6A-EEF7-C6DB-B24DBEE9ECD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22753" y="5625984"/>
            <a:ext cx="1931406" cy="45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50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28464-2CED-9BA1-732A-D79B6491F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1013FC-6832-A60D-8F52-41F03590223B}"/>
              </a:ext>
            </a:extLst>
          </p:cNvPr>
          <p:cNvSpPr txBox="1"/>
          <p:nvPr/>
        </p:nvSpPr>
        <p:spPr>
          <a:xfrm>
            <a:off x="767687" y="325104"/>
            <a:ext cx="8758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CIDFont+F3"/>
              </a:rPr>
              <a:t>4. </a:t>
            </a:r>
            <a:r>
              <a:rPr lang="en-US" sz="1800" b="0" i="0" u="none" strike="noStrike" baseline="0" dirty="0">
                <a:latin typeface="CIDFont+F1"/>
              </a:rPr>
              <a:t>Solve the following linear systems using the </a:t>
            </a:r>
            <a:r>
              <a:rPr lang="en-US" sz="1800" b="0" i="0" u="none" strike="noStrike" baseline="0" dirty="0">
                <a:latin typeface="CIDFont+F3"/>
              </a:rPr>
              <a:t>ELIMINATION </a:t>
            </a:r>
            <a:r>
              <a:rPr lang="en-US" sz="1800" b="0" i="0" u="none" strike="noStrike" baseline="0" dirty="0">
                <a:latin typeface="CIDFont+F1"/>
              </a:rPr>
              <a:t>method. </a:t>
            </a:r>
            <a:r>
              <a:rPr lang="en-US" sz="1800" b="0" i="0" u="none" strike="noStrike" baseline="0" dirty="0">
                <a:latin typeface="CIDFont+F3"/>
              </a:rPr>
              <a:t>CHECK </a:t>
            </a:r>
            <a:r>
              <a:rPr lang="en-US" sz="1800" b="0" i="0" u="none" strike="noStrike" baseline="0" dirty="0">
                <a:latin typeface="CIDFont+F1"/>
              </a:rPr>
              <a:t>your solution.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6E26C-E466-0074-22E0-6F56657B983A}"/>
              </a:ext>
            </a:extLst>
          </p:cNvPr>
          <p:cNvSpPr txBox="1"/>
          <p:nvPr/>
        </p:nvSpPr>
        <p:spPr>
          <a:xfrm>
            <a:off x="1340893" y="913979"/>
            <a:ext cx="761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5"/>
              </a:rPr>
              <a:t>a) 3x – 4y </a:t>
            </a:r>
            <a:r>
              <a:rPr lang="es-ES" sz="1800" b="0" i="0" u="none" strike="noStrike" baseline="0" dirty="0">
                <a:latin typeface="CIDFont+F1"/>
              </a:rPr>
              <a:t>= 14                               and                                        -3</a:t>
            </a:r>
            <a:r>
              <a:rPr lang="es-ES" sz="1800" b="0" i="0" u="none" strike="noStrike" baseline="0" dirty="0">
                <a:latin typeface="CIDFont+F5"/>
              </a:rPr>
              <a:t>x </a:t>
            </a:r>
            <a:r>
              <a:rPr lang="es-ES" sz="1800" b="0" i="0" u="none" strike="noStrike" baseline="0" dirty="0">
                <a:latin typeface="CIDFont+F1"/>
              </a:rPr>
              <a:t>- 7</a:t>
            </a:r>
            <a:r>
              <a:rPr lang="es-ES" sz="1800" b="0" i="0" u="none" strike="noStrike" baseline="0" dirty="0">
                <a:latin typeface="CIDFont+F5"/>
              </a:rPr>
              <a:t>y </a:t>
            </a:r>
            <a:r>
              <a:rPr lang="es-ES" sz="1800" b="0" i="0" u="none" strike="noStrike" baseline="0" dirty="0">
                <a:latin typeface="CIDFont+F1"/>
              </a:rPr>
              <a:t>= 8</a:t>
            </a:r>
            <a:endParaRPr lang="en-CA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DC3085C-81CC-F3BC-0890-0475E12C0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297" y="4335463"/>
            <a:ext cx="1931406" cy="4557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94E35BC-393E-1B5A-3B49-004F27AA854B}"/>
                  </a:ext>
                </a:extLst>
              </p:cNvPr>
              <p:cNvSpPr txBox="1"/>
              <p:nvPr/>
            </p:nvSpPr>
            <p:spPr>
              <a:xfrm>
                <a:off x="3814916" y="1693295"/>
                <a:ext cx="16026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94E35BC-393E-1B5A-3B49-004F27AA8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916" y="1693295"/>
                <a:ext cx="1602658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889D92-17C1-F1EF-2D81-7DAAFBE59C99}"/>
                  </a:ext>
                </a:extLst>
              </p:cNvPr>
              <p:cNvSpPr txBox="1"/>
              <p:nvPr/>
            </p:nvSpPr>
            <p:spPr>
              <a:xfrm>
                <a:off x="3569109" y="2105426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889D92-17C1-F1EF-2D81-7DAAFBE59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109" y="2105426"/>
                <a:ext cx="1828800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E25448A-9BE7-2C0F-CE14-827AF98B4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547" y="1976240"/>
            <a:ext cx="217124" cy="2155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0A5885-5911-3C76-3275-CC323294F24B}"/>
                  </a:ext>
                </a:extLst>
              </p:cNvPr>
              <p:cNvSpPr txBox="1"/>
              <p:nvPr/>
            </p:nvSpPr>
            <p:spPr>
              <a:xfrm>
                <a:off x="4001729" y="2470153"/>
                <a:ext cx="14158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0A5885-5911-3C76-3275-CC323294F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729" y="2470153"/>
                <a:ext cx="1415845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1686A75-84AA-473F-1C7F-53A0D3875012}"/>
                  </a:ext>
                </a:extLst>
              </p:cNvPr>
              <p:cNvSpPr txBox="1"/>
              <p:nvPr/>
            </p:nvSpPr>
            <p:spPr>
              <a:xfrm>
                <a:off x="4315953" y="2866524"/>
                <a:ext cx="11503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1686A75-84AA-473F-1C7F-53A0D3875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953" y="2866524"/>
                <a:ext cx="1150374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A59D8805-70CE-78CD-C9FD-3E04434A73A5}"/>
              </a:ext>
            </a:extLst>
          </p:cNvPr>
          <p:cNvSpPr txBox="1"/>
          <p:nvPr/>
        </p:nvSpPr>
        <p:spPr>
          <a:xfrm>
            <a:off x="228853" y="3609972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x: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C19691-2157-C80A-3DCA-116F1A917737}"/>
                  </a:ext>
                </a:extLst>
              </p:cNvPr>
              <p:cNvSpPr txBox="1"/>
              <p:nvPr/>
            </p:nvSpPr>
            <p:spPr>
              <a:xfrm>
                <a:off x="328749" y="4087906"/>
                <a:ext cx="16026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C19691-2157-C80A-3DCA-116F1A917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49" y="4087906"/>
                <a:ext cx="160265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84FCDD3-89DB-4F6D-86A5-F135C6DEA1E5}"/>
                  </a:ext>
                </a:extLst>
              </p:cNvPr>
              <p:cNvSpPr txBox="1"/>
              <p:nvPr/>
            </p:nvSpPr>
            <p:spPr>
              <a:xfrm>
                <a:off x="0" y="4488426"/>
                <a:ext cx="19314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84FCDD3-89DB-4F6D-86A5-F135C6DEA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488426"/>
                <a:ext cx="1931407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5FDB2D7-C0C5-6DE1-DAEA-4AEC7F1EE5B7}"/>
                  </a:ext>
                </a:extLst>
              </p:cNvPr>
              <p:cNvSpPr txBox="1"/>
              <p:nvPr/>
            </p:nvSpPr>
            <p:spPr>
              <a:xfrm>
                <a:off x="422786" y="4853861"/>
                <a:ext cx="15829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+8=14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5FDB2D7-C0C5-6DE1-DAEA-4AEC7F1EE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86" y="4853861"/>
                <a:ext cx="158299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8ECD371-3378-8970-8E97-1219FBC94F69}"/>
                  </a:ext>
                </a:extLst>
              </p:cNvPr>
              <p:cNvSpPr txBox="1"/>
              <p:nvPr/>
            </p:nvSpPr>
            <p:spPr>
              <a:xfrm>
                <a:off x="781033" y="5182214"/>
                <a:ext cx="11503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8ECD371-3378-8970-8E97-1219FBC94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33" y="5182214"/>
                <a:ext cx="115037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5A9C94C-06FA-E215-ABA6-89556BCC7A4B}"/>
                  </a:ext>
                </a:extLst>
              </p:cNvPr>
              <p:cNvSpPr txBox="1"/>
              <p:nvPr/>
            </p:nvSpPr>
            <p:spPr>
              <a:xfrm>
                <a:off x="965703" y="5506670"/>
                <a:ext cx="9438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5A9C94C-06FA-E215-ABA6-89556BCC7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03" y="5506670"/>
                <a:ext cx="943897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903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  <p:bldP spid="16" grpId="0"/>
      <p:bldP spid="21" grpId="0"/>
      <p:bldP spid="23" grpId="0"/>
      <p:bldP spid="25" grpId="0"/>
      <p:bldP spid="32" grpId="0"/>
      <p:bldP spid="36" grpId="0"/>
      <p:bldP spid="38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20EDD3-6956-FF36-A443-FC806EA9C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016" y="798374"/>
            <a:ext cx="1932599" cy="457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B76DFA-103C-BD21-C580-D3A03D01DFEF}"/>
              </a:ext>
            </a:extLst>
          </p:cNvPr>
          <p:cNvSpPr txBox="1"/>
          <p:nvPr/>
        </p:nvSpPr>
        <p:spPr>
          <a:xfrm>
            <a:off x="935415" y="470174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         R.S.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620C5D-749F-7204-C370-00CC7B474E0B}"/>
              </a:ext>
            </a:extLst>
          </p:cNvPr>
          <p:cNvSpPr txBox="1"/>
          <p:nvPr/>
        </p:nvSpPr>
        <p:spPr>
          <a:xfrm>
            <a:off x="9091684" y="470174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         R.S.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44304E-5FD1-4C70-5DAF-3883D8F859F9}"/>
              </a:ext>
            </a:extLst>
          </p:cNvPr>
          <p:cNvSpPr txBox="1"/>
          <p:nvPr/>
        </p:nvSpPr>
        <p:spPr>
          <a:xfrm>
            <a:off x="749796" y="100842"/>
            <a:ext cx="1373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5"/>
              </a:rPr>
              <a:t> 3x – 4y </a:t>
            </a:r>
            <a:r>
              <a:rPr lang="es-ES" sz="1800" b="0" i="0" u="none" strike="noStrike" baseline="0" dirty="0">
                <a:latin typeface="CIDFont+F1"/>
              </a:rPr>
              <a:t>= 14 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7ADE56-11C3-EE32-1055-9D192256C807}"/>
              </a:ext>
            </a:extLst>
          </p:cNvPr>
          <p:cNvSpPr txBox="1"/>
          <p:nvPr/>
        </p:nvSpPr>
        <p:spPr>
          <a:xfrm>
            <a:off x="8866074" y="100842"/>
            <a:ext cx="1373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1"/>
              </a:rPr>
              <a:t>-3</a:t>
            </a:r>
            <a:r>
              <a:rPr lang="es-ES" sz="1800" b="0" i="0" u="none" strike="noStrike" baseline="0" dirty="0">
                <a:latin typeface="CIDFont+F5"/>
              </a:rPr>
              <a:t>x </a:t>
            </a:r>
            <a:r>
              <a:rPr lang="es-ES" sz="1800" b="0" i="0" u="none" strike="noStrike" baseline="0" dirty="0">
                <a:latin typeface="CIDFont+F1"/>
              </a:rPr>
              <a:t>- 7</a:t>
            </a:r>
            <a:r>
              <a:rPr lang="es-ES" sz="1800" b="0" i="0" u="none" strike="noStrike" baseline="0" dirty="0">
                <a:latin typeface="CIDFont+F5"/>
              </a:rPr>
              <a:t>y </a:t>
            </a:r>
            <a:r>
              <a:rPr lang="es-ES" sz="1800" b="0" i="0" u="none" strike="noStrike" baseline="0" dirty="0">
                <a:latin typeface="CIDFont+F1"/>
              </a:rPr>
              <a:t>= 8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5790AB-3E26-99AE-FABC-E56C7BC67F82}"/>
                  </a:ext>
                </a:extLst>
              </p:cNvPr>
              <p:cNvSpPr txBox="1"/>
              <p:nvPr/>
            </p:nvSpPr>
            <p:spPr>
              <a:xfrm>
                <a:off x="-55421" y="1024172"/>
                <a:ext cx="22894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5790AB-3E26-99AE-FABC-E56C7BC67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421" y="1024172"/>
                <a:ext cx="228941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2E12-2BDB-BBC2-516E-EA7722342FEC}"/>
                  </a:ext>
                </a:extLst>
              </p:cNvPr>
              <p:cNvSpPr txBox="1"/>
              <p:nvPr/>
            </p:nvSpPr>
            <p:spPr>
              <a:xfrm>
                <a:off x="935415" y="1578170"/>
                <a:ext cx="13731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2E12-2BDB-BBC2-516E-EA7722342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415" y="1578170"/>
                <a:ext cx="137315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ABF7F9-C0F5-1DB2-4555-FAA1F90B42C7}"/>
                  </a:ext>
                </a:extLst>
              </p:cNvPr>
              <p:cNvSpPr txBox="1"/>
              <p:nvPr/>
            </p:nvSpPr>
            <p:spPr>
              <a:xfrm>
                <a:off x="7946978" y="1024172"/>
                <a:ext cx="22894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−7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ABF7F9-C0F5-1DB2-4555-FAA1F90B4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978" y="1024172"/>
                <a:ext cx="228941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63AAA4A-1F01-54A1-EA77-3E0A23F81C6A}"/>
                  </a:ext>
                </a:extLst>
              </p:cNvPr>
              <p:cNvSpPr txBox="1"/>
              <p:nvPr/>
            </p:nvSpPr>
            <p:spPr>
              <a:xfrm>
                <a:off x="9254052" y="1578170"/>
                <a:ext cx="10884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63AAA4A-1F01-54A1-EA77-3E0A23F81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4052" y="1578170"/>
                <a:ext cx="108840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B08D9600-A887-48D5-85AD-4DCDB6965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9614" y="1947502"/>
            <a:ext cx="6044451" cy="46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2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1" grpId="0"/>
      <p:bldP spid="13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0313F7-82CB-ACE1-2042-C39ECAFC3151}"/>
              </a:ext>
            </a:extLst>
          </p:cNvPr>
          <p:cNvSpPr txBox="1"/>
          <p:nvPr/>
        </p:nvSpPr>
        <p:spPr>
          <a:xfrm>
            <a:off x="945107" y="369332"/>
            <a:ext cx="9768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1"/>
              </a:rPr>
              <a:t>b)                  2</a:t>
            </a:r>
            <a:r>
              <a:rPr lang="es-ES" sz="1800" b="0" i="0" u="none" strike="noStrike" baseline="0" dirty="0">
                <a:latin typeface="CIDFont+F5"/>
              </a:rPr>
              <a:t>x - y </a:t>
            </a:r>
            <a:r>
              <a:rPr lang="es-ES" sz="1800" b="0" i="0" u="none" strike="noStrike" baseline="0" dirty="0">
                <a:latin typeface="CIDFont+F1"/>
              </a:rPr>
              <a:t>= -13                                and                                                          </a:t>
            </a:r>
            <a:r>
              <a:rPr lang="es-ES" sz="1800" b="0" i="0" u="none" strike="noStrike" baseline="0" dirty="0">
                <a:latin typeface="CIDFont+F5"/>
              </a:rPr>
              <a:t>x </a:t>
            </a:r>
            <a:r>
              <a:rPr lang="es-ES" sz="1800" b="0" i="0" u="none" strike="noStrike" baseline="0" dirty="0">
                <a:latin typeface="CIDFont+F1"/>
              </a:rPr>
              <a:t>- </a:t>
            </a:r>
            <a:r>
              <a:rPr lang="es-ES" sz="1800" b="0" i="0" u="none" strike="noStrike" baseline="0" dirty="0">
                <a:latin typeface="CIDFont+F5"/>
              </a:rPr>
              <a:t>y </a:t>
            </a:r>
            <a:r>
              <a:rPr lang="es-ES" sz="1800" b="0" i="0" u="none" strike="noStrike" baseline="0" dirty="0">
                <a:latin typeface="CIDFont+F1"/>
              </a:rPr>
              <a:t>= -10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A60CE-007D-AB98-89A8-6ED863D21689}"/>
              </a:ext>
            </a:extLst>
          </p:cNvPr>
          <p:cNvSpPr txBox="1"/>
          <p:nvPr/>
        </p:nvSpPr>
        <p:spPr>
          <a:xfrm>
            <a:off x="180833" y="0"/>
            <a:ext cx="8799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CIDFont+F1"/>
              </a:rPr>
              <a:t>Solve the following linear systems using the </a:t>
            </a:r>
            <a:r>
              <a:rPr lang="en-US" sz="1800" b="0" i="0" u="none" strike="noStrike" baseline="0" dirty="0">
                <a:latin typeface="CIDFont+F3"/>
              </a:rPr>
              <a:t>ELIMINATION </a:t>
            </a:r>
            <a:r>
              <a:rPr lang="en-US" sz="1800" b="0" i="0" u="none" strike="noStrike" baseline="0" dirty="0">
                <a:latin typeface="CIDFont+F1"/>
              </a:rPr>
              <a:t>method. </a:t>
            </a:r>
            <a:r>
              <a:rPr lang="en-US" sz="1800" b="0" i="0" u="none" strike="noStrike" baseline="0" dirty="0">
                <a:latin typeface="CIDFont+F3"/>
              </a:rPr>
              <a:t>CHECK </a:t>
            </a:r>
            <a:r>
              <a:rPr lang="en-US" sz="1800" b="0" i="0" u="none" strike="noStrike" baseline="0" dirty="0">
                <a:latin typeface="CIDFont+F1"/>
              </a:rPr>
              <a:t>your solution.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458D91-97F4-40A9-9164-3D40EF1811DD}"/>
              </a:ext>
            </a:extLst>
          </p:cNvPr>
          <p:cNvSpPr txBox="1"/>
          <p:nvPr/>
        </p:nvSpPr>
        <p:spPr>
          <a:xfrm>
            <a:off x="366277" y="3948016"/>
            <a:ext cx="125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y: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3B502A-D5E1-BD1E-57E9-7E16ECA2A854}"/>
                  </a:ext>
                </a:extLst>
              </p:cNvPr>
              <p:cNvSpPr txBox="1"/>
              <p:nvPr/>
            </p:nvSpPr>
            <p:spPr>
              <a:xfrm>
                <a:off x="1640636" y="2202162"/>
                <a:ext cx="10884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3B502A-D5E1-BD1E-57E9-7E16ECA2A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636" y="2202162"/>
                <a:ext cx="108840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50E4D4A-B50E-9C2B-7A8F-010FAE0CA475}"/>
              </a:ext>
            </a:extLst>
          </p:cNvPr>
          <p:cNvSpPr txBox="1"/>
          <p:nvPr/>
        </p:nvSpPr>
        <p:spPr>
          <a:xfrm>
            <a:off x="771129" y="4489937"/>
            <a:ext cx="15682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1"/>
              </a:rPr>
              <a:t>2</a:t>
            </a:r>
            <a:r>
              <a:rPr lang="es-ES" sz="1800" b="0" i="0" u="none" strike="noStrike" baseline="0" dirty="0">
                <a:latin typeface="CIDFont+F5"/>
              </a:rPr>
              <a:t>x - y </a:t>
            </a:r>
            <a:r>
              <a:rPr lang="es-ES" sz="1800" b="0" i="0" u="none" strike="noStrike" baseline="0" dirty="0">
                <a:latin typeface="CIDFont+F1"/>
              </a:rPr>
              <a:t>= -13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6E9BCC9-83C1-C211-FC67-C57BB8C734C3}"/>
                  </a:ext>
                </a:extLst>
              </p:cNvPr>
              <p:cNvSpPr txBox="1"/>
              <p:nvPr/>
            </p:nvSpPr>
            <p:spPr>
              <a:xfrm>
                <a:off x="61415" y="5031858"/>
                <a:ext cx="20301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6E9BCC9-83C1-C211-FC67-C57BB8C73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5" y="5031858"/>
                <a:ext cx="2030103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CA93730-9195-D955-2164-1148E8C8EC23}"/>
                  </a:ext>
                </a:extLst>
              </p:cNvPr>
              <p:cNvSpPr txBox="1"/>
              <p:nvPr/>
            </p:nvSpPr>
            <p:spPr>
              <a:xfrm>
                <a:off x="775709" y="5508885"/>
                <a:ext cx="17298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CA93730-9195-D955-2164-1148E8C8E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09" y="5508885"/>
                <a:ext cx="1729854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08FA242-DF82-B110-A64E-F9CCAFBDA36C}"/>
                  </a:ext>
                </a:extLst>
              </p:cNvPr>
              <p:cNvSpPr txBox="1"/>
              <p:nvPr/>
            </p:nvSpPr>
            <p:spPr>
              <a:xfrm>
                <a:off x="771129" y="6119336"/>
                <a:ext cx="11293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08FA242-DF82-B110-A64E-F9CCAFBDA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29" y="6119336"/>
                <a:ext cx="1129355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FF0E9F47-0C21-F701-49F3-2897D1FE4D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9422" y="6119336"/>
            <a:ext cx="2063332" cy="49238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E6F97BF-1BB9-58B1-FE0A-C5BC81C749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4997" y="1986654"/>
            <a:ext cx="4459678" cy="43173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2BAA65-E5A5-3C71-592D-553BF45285C1}"/>
                  </a:ext>
                </a:extLst>
              </p:cNvPr>
              <p:cNvSpPr txBox="1"/>
              <p:nvPr/>
            </p:nvSpPr>
            <p:spPr>
              <a:xfrm>
                <a:off x="1640636" y="1203614"/>
                <a:ext cx="16124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2BAA65-E5A5-3C71-592D-553BF4528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636" y="1203614"/>
                <a:ext cx="1612490" cy="369332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50822C-249E-3277-850D-417D92011CDA}"/>
                  </a:ext>
                </a:extLst>
              </p:cNvPr>
              <p:cNvSpPr txBox="1"/>
              <p:nvPr/>
            </p:nvSpPr>
            <p:spPr>
              <a:xfrm>
                <a:off x="1692744" y="1528422"/>
                <a:ext cx="16124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50822C-249E-3277-850D-417D92011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744" y="1528422"/>
                <a:ext cx="1612490" cy="369332"/>
              </a:xfrm>
              <a:prstGeom prst="rect">
                <a:avLst/>
              </a:prstGeom>
              <a:blipFill>
                <a:blip r:embed="rId1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C2644EB-7519-2224-003D-8F27F5D5FBFC}"/>
              </a:ext>
            </a:extLst>
          </p:cNvPr>
          <p:cNvSpPr txBox="1"/>
          <p:nvPr/>
        </p:nvSpPr>
        <p:spPr>
          <a:xfrm>
            <a:off x="1076466" y="1343756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subt</a:t>
            </a:r>
            <a:r>
              <a:rPr lang="en-US" dirty="0"/>
              <a:t>.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5490ED-3027-D55F-5DB1-1D8576BFE194}"/>
                  </a:ext>
                </a:extLst>
              </p:cNvPr>
              <p:cNvSpPr txBox="1"/>
              <p:nvPr/>
            </p:nvSpPr>
            <p:spPr>
              <a:xfrm>
                <a:off x="1711127" y="1865292"/>
                <a:ext cx="13547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+0=−3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5490ED-3027-D55F-5DB1-1D8576BFE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127" y="1865292"/>
                <a:ext cx="135475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560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3" grpId="0"/>
      <p:bldP spid="25" grpId="0"/>
      <p:bldP spid="27" grpId="0"/>
      <p:bldP spid="29" grpId="0"/>
      <p:bldP spid="4" grpId="0"/>
      <p:bldP spid="8" grpId="0"/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69E7D9-5BBD-7A09-778D-7A062C4FE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73" y="979021"/>
            <a:ext cx="5061495" cy="48999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491200-175B-6DA2-B1A6-E2A161DACF79}"/>
              </a:ext>
            </a:extLst>
          </p:cNvPr>
          <p:cNvSpPr txBox="1"/>
          <p:nvPr/>
        </p:nvSpPr>
        <p:spPr>
          <a:xfrm>
            <a:off x="935415" y="609689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         R.S.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B2D7CA-FF74-8FC3-2BF2-D38BA0368863}"/>
              </a:ext>
            </a:extLst>
          </p:cNvPr>
          <p:cNvSpPr txBox="1"/>
          <p:nvPr/>
        </p:nvSpPr>
        <p:spPr>
          <a:xfrm>
            <a:off x="935415" y="3816150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         R.S.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8EA852-8B8E-CFAF-6036-9E4154124501}"/>
              </a:ext>
            </a:extLst>
          </p:cNvPr>
          <p:cNvSpPr txBox="1"/>
          <p:nvPr/>
        </p:nvSpPr>
        <p:spPr>
          <a:xfrm>
            <a:off x="935415" y="240357"/>
            <a:ext cx="1293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1"/>
              </a:rPr>
              <a:t>2</a:t>
            </a:r>
            <a:r>
              <a:rPr lang="es-ES" sz="1800" b="0" i="0" u="none" strike="noStrike" baseline="0" dirty="0">
                <a:latin typeface="CIDFont+F5"/>
              </a:rPr>
              <a:t>x - y </a:t>
            </a:r>
            <a:r>
              <a:rPr lang="es-ES" sz="1800" b="0" i="0" u="none" strike="noStrike" baseline="0" dirty="0">
                <a:latin typeface="CIDFont+F1"/>
              </a:rPr>
              <a:t>= -13 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F99E37-F7A9-0A73-7457-DA6448E7CE52}"/>
              </a:ext>
            </a:extLst>
          </p:cNvPr>
          <p:cNvSpPr txBox="1"/>
          <p:nvPr/>
        </p:nvSpPr>
        <p:spPr>
          <a:xfrm>
            <a:off x="1010477" y="3446818"/>
            <a:ext cx="114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latin typeface="CIDFont+F1"/>
              </a:rPr>
              <a:t> </a:t>
            </a:r>
            <a:r>
              <a:rPr lang="es-ES" sz="1800" b="0" i="0" u="none" strike="noStrike" baseline="0" dirty="0">
                <a:latin typeface="CIDFont+F5"/>
              </a:rPr>
              <a:t>x </a:t>
            </a:r>
            <a:r>
              <a:rPr lang="es-ES" sz="1800" b="0" i="0" u="none" strike="noStrike" baseline="0" dirty="0">
                <a:latin typeface="CIDFont+F1"/>
              </a:rPr>
              <a:t>- </a:t>
            </a:r>
            <a:r>
              <a:rPr lang="es-ES" sz="1800" b="0" i="0" u="none" strike="noStrike" baseline="0" dirty="0">
                <a:latin typeface="CIDFont+F5"/>
              </a:rPr>
              <a:t>y </a:t>
            </a:r>
            <a:r>
              <a:rPr lang="es-ES" sz="1800" b="0" i="0" u="none" strike="noStrike" baseline="0" dirty="0">
                <a:latin typeface="CIDFont+F1"/>
              </a:rPr>
              <a:t>= -10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55AA69-F1F1-B36B-E06B-4E54EDAB0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686" y="240357"/>
            <a:ext cx="2060627" cy="4938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2B80E8-F3D8-4822-8A1F-FAEEA45172BA}"/>
                  </a:ext>
                </a:extLst>
              </p:cNvPr>
              <p:cNvSpPr txBox="1"/>
              <p:nvPr/>
            </p:nvSpPr>
            <p:spPr>
              <a:xfrm>
                <a:off x="714232" y="1122743"/>
                <a:ext cx="22075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2B80E8-F3D8-4822-8A1F-FAEEA4517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32" y="1122743"/>
                <a:ext cx="220752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633FF7-8595-3234-3F4B-269F6C5658B0}"/>
                  </a:ext>
                </a:extLst>
              </p:cNvPr>
              <p:cNvSpPr txBox="1"/>
              <p:nvPr/>
            </p:nvSpPr>
            <p:spPr>
              <a:xfrm>
                <a:off x="1260142" y="1634828"/>
                <a:ext cx="16616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6−7=−13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633FF7-8595-3234-3F4B-269F6C565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142" y="1634828"/>
                <a:ext cx="166161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BAF4BBB-6BBA-C8B6-9CBC-30F63EED121F}"/>
                  </a:ext>
                </a:extLst>
              </p:cNvPr>
              <p:cNvSpPr txBox="1"/>
              <p:nvPr/>
            </p:nvSpPr>
            <p:spPr>
              <a:xfrm>
                <a:off x="1390909" y="2172042"/>
                <a:ext cx="16752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13=−13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BAF4BBB-6BBA-C8B6-9CBC-30F63EED1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909" y="2172042"/>
                <a:ext cx="167526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D1EE23B-2A6E-78A0-12CB-9A847F8D9F93}"/>
                  </a:ext>
                </a:extLst>
              </p:cNvPr>
              <p:cNvSpPr txBox="1"/>
              <p:nvPr/>
            </p:nvSpPr>
            <p:spPr>
              <a:xfrm>
                <a:off x="239379" y="4392784"/>
                <a:ext cx="23030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D1EE23B-2A6E-78A0-12CB-9A847F8D9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79" y="4392784"/>
                <a:ext cx="230305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E251EB-D0CC-7C78-F8B3-B5121FF18273}"/>
                  </a:ext>
                </a:extLst>
              </p:cNvPr>
              <p:cNvSpPr txBox="1"/>
              <p:nvPr/>
            </p:nvSpPr>
            <p:spPr>
              <a:xfrm>
                <a:off x="913538" y="4969418"/>
                <a:ext cx="14568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10=−10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4E251EB-D0CC-7C78-F8B3-B5121FF18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38" y="4969418"/>
                <a:ext cx="145689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873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2" grpId="0"/>
      <p:bldP spid="14" grpId="0"/>
      <p:bldP spid="16" grpId="0"/>
      <p:bldP spid="18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765</Words>
  <Application>Microsoft Office PowerPoint</Application>
  <PresentationFormat>Widescreen</PresentationFormat>
  <Paragraphs>137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CIDFont+F1</vt:lpstr>
      <vt:lpstr>CIDFont+F3</vt:lpstr>
      <vt:lpstr>CIDFont+F5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37</cp:revision>
  <dcterms:created xsi:type="dcterms:W3CDTF">2025-04-08T11:42:52Z</dcterms:created>
  <dcterms:modified xsi:type="dcterms:W3CDTF">2025-04-20T22:16:14Z</dcterms:modified>
</cp:coreProperties>
</file>