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63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CB44E-DEED-2632-03A3-D3B1B2439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99B893-7E57-924C-69FE-37D027F69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6BD7F-92AC-7A06-ECF5-105E9848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6365A-14E9-E20D-8E77-EF7457287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907E8-4FA0-D482-76B3-877EC91CA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428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75E5D-6722-285D-3B98-C2548B899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8F26B-8A86-C31F-6F76-1B3900FE1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E1390-B7BA-6332-3A87-D26B55259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A1792-2ED2-939D-84AF-F5E74E0E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F66FF-40F5-7E4F-A428-D308E177E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815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6328F-D4BF-3287-F9AC-0DCD91CC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F1A43-C2D7-F9F8-2C58-B2F4B0F37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1DE13-00C4-DBDE-CEA9-BEA6DCF83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B3A3B-21A5-9832-AF07-0FB4FDD80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AE2CD-A606-292B-FE42-DD9672C55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97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12D56-79BE-F336-1C86-6E07BA25C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49388-DF13-14A3-2272-08C6AA6DAB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5B96D-90DD-99F8-9134-AD1066B53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45BDC-21C0-AFDE-AD8B-147E847AC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ED54B-B01E-0084-8B36-C6A4A029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DAC0E-50E9-05BE-CE04-964727798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79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698F0-5953-0764-9902-054311D12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0BCC5-4D60-550E-89A6-C10BBBC57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D6C0A-A779-CCFF-DC96-0827DCEDC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516AB-8F2E-83AA-BCE1-4D124125E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8F4276-C2DA-AD54-FD52-B47B0A293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27DFFB-1E5A-1283-6E8D-547DE4E85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D039A1-7844-C463-50CC-FE8C6AA3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B42081-079E-1BFD-B6D5-FDDD36AC3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1377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3C659-7D64-766F-E4D2-A273CE53E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B37071-D4CA-A300-19BC-8A8FA2941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20F148-7238-7090-6BBD-186C8AC98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93BAFE-6341-D8EE-7A50-26023C2B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7088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CF7648-521E-C5AC-EDDB-82CBCC142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67B41-5EFB-E160-2192-3FD5708F6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2920E-942A-14C3-B82A-95917B6E6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8889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8ADAE-DEDB-F1DA-F309-A8D0FBF5A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50834-1AFA-062F-270A-D5361F224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87568-E006-93E1-7718-A41B8BAC3F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72F9CF-861A-7391-7A07-FA8FB47E9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8A62A-2B9F-BE0D-6B15-D4133669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2D5DD3-CEAE-FA0D-2CB6-19480A7A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0448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F26-D459-514A-E92B-E1F617F4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3EC98-33F6-4D1D-84B7-59E2E4D47A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570F-2920-9EBF-3875-277360E5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B5D9DA-9574-9D11-31E2-DF87D4FB0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DE96D-407C-B8D1-6213-FC7D7B3D9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4F2134-33E4-C064-96F7-E3E993A77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706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B4090-6582-92DD-C5FF-936BAA161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A4D22C-81C3-93BF-978D-9ED9F7F08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E6298-3A02-0841-27C5-04819058A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8CB5C-4A24-7007-114C-C9BB4595E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A7D32-11FC-5D8E-53F5-892968469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6610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A46E15-F5C8-5218-687D-B814B0E8F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F3557F-2181-55B4-115B-8E21AF1F0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52CFB-E244-524D-51AA-E04F54D68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AC879-2DCA-B2FC-A241-A925EF77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BF155-2312-09F1-5CE2-7302DB650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725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81B5DB-CEF8-73F9-BD31-BFF323357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37C7B-74E1-A541-9D70-671C90530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E25B2-6865-60AA-4C28-BC5035DCE1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5E1440-ABE3-4CBA-8296-3BF8F68DB08D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5D8DC-85EA-7203-A83B-E8616E3584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ACBAE-CFE1-E295-BF59-6C8CFE869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419EBA-CA0A-4DF4-99C8-6E6D66C756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464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4.png"/><Relationship Id="rId21" Type="http://schemas.openxmlformats.org/officeDocument/2006/relationships/image" Target="../media/image33.png"/><Relationship Id="rId7" Type="http://schemas.openxmlformats.org/officeDocument/2006/relationships/image" Target="../media/image26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28.png"/><Relationship Id="rId12" Type="http://schemas.openxmlformats.org/officeDocument/2006/relationships/image" Target="../media/image6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59.png"/><Relationship Id="rId5" Type="http://schemas.openxmlformats.org/officeDocument/2006/relationships/image" Target="../media/image26.png"/><Relationship Id="rId10" Type="http://schemas.openxmlformats.org/officeDocument/2006/relationships/image" Target="../media/image51.png"/><Relationship Id="rId4" Type="http://schemas.openxmlformats.org/officeDocument/2006/relationships/image" Target="../media/image54.png"/><Relationship Id="rId9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8.png"/><Relationship Id="rId18" Type="http://schemas.openxmlformats.org/officeDocument/2006/relationships/image" Target="../media/image61.png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12" Type="http://schemas.openxmlformats.org/officeDocument/2006/relationships/image" Target="../media/image44.png"/><Relationship Id="rId17" Type="http://schemas.openxmlformats.org/officeDocument/2006/relationships/image" Target="../media/image71.png"/><Relationship Id="rId2" Type="http://schemas.openxmlformats.org/officeDocument/2006/relationships/image" Target="../media/image34.png"/><Relationship Id="rId16" Type="http://schemas.openxmlformats.org/officeDocument/2006/relationships/image" Target="../media/image70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67.png"/><Relationship Id="rId5" Type="http://schemas.openxmlformats.org/officeDocument/2006/relationships/image" Target="../media/image63.png"/><Relationship Id="rId15" Type="http://schemas.openxmlformats.org/officeDocument/2006/relationships/image" Target="../media/image69.png"/><Relationship Id="rId10" Type="http://schemas.openxmlformats.org/officeDocument/2006/relationships/image" Target="../media/image42.png"/><Relationship Id="rId19" Type="http://schemas.openxmlformats.org/officeDocument/2006/relationships/image" Target="../media/image72.png"/><Relationship Id="rId4" Type="http://schemas.openxmlformats.org/officeDocument/2006/relationships/image" Target="../media/image36.png"/><Relationship Id="rId9" Type="http://schemas.openxmlformats.org/officeDocument/2006/relationships/image" Target="../media/image66.pn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2D1251-E186-D89A-946E-AE4E9F732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31" y="159225"/>
            <a:ext cx="4945265" cy="455661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996449-0042-ACE0-9614-31E3D1954C6B}"/>
              </a:ext>
            </a:extLst>
          </p:cNvPr>
          <p:cNvCxnSpPr/>
          <p:nvPr/>
        </p:nvCxnSpPr>
        <p:spPr>
          <a:xfrm>
            <a:off x="1993187" y="3904180"/>
            <a:ext cx="1561671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3BD5ED5-FAC7-BB18-2ED8-367605330383}"/>
              </a:ext>
            </a:extLst>
          </p:cNvPr>
          <p:cNvCxnSpPr>
            <a:cxnSpLocks/>
          </p:cNvCxnSpPr>
          <p:nvPr/>
        </p:nvCxnSpPr>
        <p:spPr>
          <a:xfrm flipV="1">
            <a:off x="3554858" y="1294544"/>
            <a:ext cx="0" cy="26096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D30698-1213-D2AC-3601-9D5120D8B1D6}"/>
              </a:ext>
            </a:extLst>
          </p:cNvPr>
          <p:cNvCxnSpPr>
            <a:cxnSpLocks/>
          </p:cNvCxnSpPr>
          <p:nvPr/>
        </p:nvCxnSpPr>
        <p:spPr>
          <a:xfrm flipH="1">
            <a:off x="1489753" y="534256"/>
            <a:ext cx="2537717" cy="4181582"/>
          </a:xfrm>
          <a:prstGeom prst="line">
            <a:avLst/>
          </a:prstGeom>
          <a:ln w="25400"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E04871B-2F5F-2636-0A48-6586F4D9D65E}"/>
              </a:ext>
            </a:extLst>
          </p:cNvPr>
          <p:cNvSpPr txBox="1"/>
          <p:nvPr/>
        </p:nvSpPr>
        <p:spPr>
          <a:xfrm>
            <a:off x="2276905" y="3904180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run = 3</a:t>
            </a:r>
            <a:endParaRPr lang="en-CA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57A0DF-732E-5791-121E-C0D263CE8222}"/>
              </a:ext>
            </a:extLst>
          </p:cNvPr>
          <p:cNvSpPr txBox="1"/>
          <p:nvPr/>
        </p:nvSpPr>
        <p:spPr>
          <a:xfrm>
            <a:off x="3522352" y="225571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rise = 5</a:t>
            </a:r>
            <a:endParaRPr lang="en-CA" dirty="0">
              <a:solidFill>
                <a:srgbClr val="C00000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4B7889F-39E1-CBB1-123A-F4FB01AE2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233" y="329045"/>
            <a:ext cx="1245569" cy="8740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037D744-5EC1-ECFB-6969-50EAC3895800}"/>
                  </a:ext>
                </a:extLst>
              </p:cNvPr>
              <p:cNvSpPr txBox="1"/>
              <p:nvPr/>
            </p:nvSpPr>
            <p:spPr>
              <a:xfrm>
                <a:off x="7991475" y="369246"/>
                <a:ext cx="1047750" cy="793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037D744-5EC1-ECFB-6969-50EAC38958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1475" y="369246"/>
                <a:ext cx="1047750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221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9548F-3A63-A63D-FDA3-FF60CCF08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788D17-EE70-509F-3461-41454F0F5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31" y="1254376"/>
            <a:ext cx="4945265" cy="455661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C729B8-2265-9AF2-E70A-229436B71132}"/>
              </a:ext>
            </a:extLst>
          </p:cNvPr>
          <p:cNvCxnSpPr>
            <a:cxnSpLocks/>
          </p:cNvCxnSpPr>
          <p:nvPr/>
        </p:nvCxnSpPr>
        <p:spPr>
          <a:xfrm flipH="1">
            <a:off x="1489753" y="1629407"/>
            <a:ext cx="2537717" cy="4181582"/>
          </a:xfrm>
          <a:prstGeom prst="line">
            <a:avLst/>
          </a:prstGeom>
          <a:ln w="25400"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5317266-5AA9-6C4D-3779-443E9763D84D}"/>
              </a:ext>
            </a:extLst>
          </p:cNvPr>
          <p:cNvSpPr txBox="1"/>
          <p:nvPr/>
        </p:nvSpPr>
        <p:spPr>
          <a:xfrm>
            <a:off x="2257425" y="6048151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coordinate 1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699503-D11C-7E83-DA05-483BC639CD18}"/>
              </a:ext>
            </a:extLst>
          </p:cNvPr>
          <p:cNvSpPr txBox="1"/>
          <p:nvPr/>
        </p:nvSpPr>
        <p:spPr>
          <a:xfrm>
            <a:off x="6779344" y="4376093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coordinate 2</a:t>
            </a:r>
            <a:endParaRPr lang="en-CA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84342CB-B7FE-9BD5-8944-8091477DAD45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3656336" y="2481907"/>
            <a:ext cx="3123008" cy="20788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A4D5D01-CF15-D654-4AEB-596F138EF9F3}"/>
              </a:ext>
            </a:extLst>
          </p:cNvPr>
          <p:cNvCxnSpPr>
            <a:cxnSpLocks/>
          </p:cNvCxnSpPr>
          <p:nvPr/>
        </p:nvCxnSpPr>
        <p:spPr>
          <a:xfrm flipH="1" flipV="1">
            <a:off x="2041467" y="5057830"/>
            <a:ext cx="717144" cy="9903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CA48FD-E76F-2764-0BFB-651FCE3F4727}"/>
                  </a:ext>
                </a:extLst>
              </p:cNvPr>
              <p:cNvSpPr txBox="1"/>
              <p:nvPr/>
            </p:nvSpPr>
            <p:spPr>
              <a:xfrm>
                <a:off x="1979936" y="6314774"/>
                <a:ext cx="16764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CA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CA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CA48FD-E76F-2764-0BFB-651FCE3F4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936" y="6314774"/>
                <a:ext cx="1676400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EC8879-B359-14C6-40FF-B8B17F73DF43}"/>
                  </a:ext>
                </a:extLst>
              </p:cNvPr>
              <p:cNvSpPr txBox="1"/>
              <p:nvPr/>
            </p:nvSpPr>
            <p:spPr>
              <a:xfrm>
                <a:off x="6706261" y="4627434"/>
                <a:ext cx="15049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CA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CA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EC8879-B359-14C6-40FF-B8B17F73D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261" y="4627434"/>
                <a:ext cx="1504950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5C27464E-B18F-D5C1-F3C5-940B06285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5906" y="1606049"/>
            <a:ext cx="6329463" cy="121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4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70151-335A-571F-1E57-89A85CE0A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5C898B-2CB8-2D2A-B1D0-4F4277FFA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31" y="159225"/>
            <a:ext cx="5885832" cy="542326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9B29C7-CABC-250F-6B8D-C7AC207CD68D}"/>
              </a:ext>
            </a:extLst>
          </p:cNvPr>
          <p:cNvCxnSpPr>
            <a:cxnSpLocks/>
          </p:cNvCxnSpPr>
          <p:nvPr/>
        </p:nvCxnSpPr>
        <p:spPr>
          <a:xfrm flipH="1">
            <a:off x="1489753" y="534256"/>
            <a:ext cx="3307738" cy="5493565"/>
          </a:xfrm>
          <a:prstGeom prst="line">
            <a:avLst/>
          </a:prstGeom>
          <a:ln w="25400"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405DB4F-6F0B-CDA7-A07E-A71554A104A6}"/>
              </a:ext>
            </a:extLst>
          </p:cNvPr>
          <p:cNvSpPr txBox="1"/>
          <p:nvPr/>
        </p:nvSpPr>
        <p:spPr>
          <a:xfrm>
            <a:off x="5849967" y="164924"/>
            <a:ext cx="541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Formula For Slope Using Two Pairs Of Coordinates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630622-805C-870F-BCCF-5F02F6DF6F16}"/>
                  </a:ext>
                </a:extLst>
              </p:cNvPr>
              <p:cNvSpPr txBox="1"/>
              <p:nvPr/>
            </p:nvSpPr>
            <p:spPr>
              <a:xfrm>
                <a:off x="6792653" y="839076"/>
                <a:ext cx="2428875" cy="611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𝑠𝑙𝑜𝑝𝑒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630622-805C-870F-BCCF-5F02F6DF6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653" y="839076"/>
                <a:ext cx="2428875" cy="6119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96822DB4-1F4F-B4A6-76D8-D4FEAADB6616}"/>
              </a:ext>
            </a:extLst>
          </p:cNvPr>
          <p:cNvSpPr/>
          <p:nvPr/>
        </p:nvSpPr>
        <p:spPr>
          <a:xfrm>
            <a:off x="6867314" y="748607"/>
            <a:ext cx="2324099" cy="821293"/>
          </a:xfrm>
          <a:prstGeom prst="rect">
            <a:avLst/>
          </a:prstGeom>
          <a:solidFill>
            <a:srgbClr val="FFFF00">
              <a:alpha val="1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57DA425-CCA8-E3F3-FAFE-EDCDFD170A0C}"/>
              </a:ext>
            </a:extLst>
          </p:cNvPr>
          <p:cNvSpPr/>
          <p:nvPr/>
        </p:nvSpPr>
        <p:spPr>
          <a:xfrm>
            <a:off x="8207115" y="839076"/>
            <a:ext cx="342900" cy="314325"/>
          </a:xfrm>
          <a:prstGeom prst="ellipse">
            <a:avLst/>
          </a:prstGeom>
          <a:solidFill>
            <a:srgbClr val="00B05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193D710-1F25-E57A-06A5-7501A0278689}"/>
              </a:ext>
            </a:extLst>
          </p:cNvPr>
          <p:cNvSpPr/>
          <p:nvPr/>
        </p:nvSpPr>
        <p:spPr>
          <a:xfrm>
            <a:off x="3861201" y="1118352"/>
            <a:ext cx="342900" cy="314325"/>
          </a:xfrm>
          <a:prstGeom prst="ellipse">
            <a:avLst/>
          </a:prstGeom>
          <a:solidFill>
            <a:srgbClr val="00B05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A1FF825-E72E-5C21-48C6-3989AE2E7338}"/>
                  </a:ext>
                </a:extLst>
              </p:cNvPr>
              <p:cNvSpPr txBox="1"/>
              <p:nvPr/>
            </p:nvSpPr>
            <p:spPr>
              <a:xfrm>
                <a:off x="6657766" y="1944757"/>
                <a:ext cx="1143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A1FF825-E72E-5C21-48C6-3989AE2E7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766" y="1944757"/>
                <a:ext cx="11430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C81DD34E-7434-0B24-3271-D260ABB35779}"/>
              </a:ext>
            </a:extLst>
          </p:cNvPr>
          <p:cNvSpPr/>
          <p:nvPr/>
        </p:nvSpPr>
        <p:spPr>
          <a:xfrm>
            <a:off x="2681286" y="4475653"/>
            <a:ext cx="342900" cy="314325"/>
          </a:xfrm>
          <a:prstGeom prst="ellipse">
            <a:avLst/>
          </a:prstGeom>
          <a:solidFill>
            <a:srgbClr val="00B05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F48ED6E-BF49-8C5F-786F-47622C6C1197}"/>
              </a:ext>
            </a:extLst>
          </p:cNvPr>
          <p:cNvSpPr/>
          <p:nvPr/>
        </p:nvSpPr>
        <p:spPr>
          <a:xfrm>
            <a:off x="8550015" y="817901"/>
            <a:ext cx="452636" cy="314325"/>
          </a:xfrm>
          <a:prstGeom prst="ellipse">
            <a:avLst/>
          </a:prstGeom>
          <a:solidFill>
            <a:srgbClr val="00B05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F4AD93-7F69-5C76-7D99-4ABCD273DBA3}"/>
                  </a:ext>
                </a:extLst>
              </p:cNvPr>
              <p:cNvSpPr txBox="1"/>
              <p:nvPr/>
            </p:nvSpPr>
            <p:spPr>
              <a:xfrm>
                <a:off x="7762755" y="1887327"/>
                <a:ext cx="44444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F4AD93-7F69-5C76-7D99-4ABCD273DB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755" y="1887327"/>
                <a:ext cx="44444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D91CF2D-2B1F-B938-5BF1-5CA70BEAF9E7}"/>
                  </a:ext>
                </a:extLst>
              </p:cNvPr>
              <p:cNvSpPr txBox="1"/>
              <p:nvPr/>
            </p:nvSpPr>
            <p:spPr>
              <a:xfrm>
                <a:off x="8091567" y="1887327"/>
                <a:ext cx="8001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D91CF2D-2B1F-B938-5BF1-5CA70BEAF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1567" y="1887327"/>
                <a:ext cx="800100" cy="461665"/>
              </a:xfrm>
              <a:prstGeom prst="rect">
                <a:avLst/>
              </a:prstGeom>
              <a:blipFill>
                <a:blip r:embed="rId6"/>
                <a:stretch>
                  <a:fillRect r="-181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>
            <a:extLst>
              <a:ext uri="{FF2B5EF4-FFF2-40B4-BE49-F238E27FC236}">
                <a16:creationId xmlns:a16="http://schemas.microsoft.com/office/drawing/2014/main" id="{7160B364-148D-6CB4-1A9F-62C8DE3A64FA}"/>
              </a:ext>
            </a:extLst>
          </p:cNvPr>
          <p:cNvSpPr/>
          <p:nvPr/>
        </p:nvSpPr>
        <p:spPr>
          <a:xfrm>
            <a:off x="8220259" y="1191082"/>
            <a:ext cx="331756" cy="323850"/>
          </a:xfrm>
          <a:prstGeom prst="ellipse">
            <a:avLst/>
          </a:prstGeom>
          <a:solidFill>
            <a:schemeClr val="accent4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F48FF68-1257-961F-2218-9DDFBA52CB30}"/>
              </a:ext>
            </a:extLst>
          </p:cNvPr>
          <p:cNvSpPr/>
          <p:nvPr/>
        </p:nvSpPr>
        <p:spPr>
          <a:xfrm>
            <a:off x="3619931" y="1138365"/>
            <a:ext cx="331756" cy="323850"/>
          </a:xfrm>
          <a:prstGeom prst="ellipse">
            <a:avLst/>
          </a:prstGeom>
          <a:solidFill>
            <a:schemeClr val="accent4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85967C9-EEA0-FBA3-6980-47CFD37953EA}"/>
              </a:ext>
            </a:extLst>
          </p:cNvPr>
          <p:cNvSpPr/>
          <p:nvPr/>
        </p:nvSpPr>
        <p:spPr>
          <a:xfrm>
            <a:off x="8554014" y="1133905"/>
            <a:ext cx="458451" cy="323850"/>
          </a:xfrm>
          <a:prstGeom prst="ellipse">
            <a:avLst/>
          </a:prstGeom>
          <a:solidFill>
            <a:schemeClr val="accent4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354FF9B-624E-AE25-736A-941A29200937}"/>
              </a:ext>
            </a:extLst>
          </p:cNvPr>
          <p:cNvSpPr/>
          <p:nvPr/>
        </p:nvSpPr>
        <p:spPr>
          <a:xfrm>
            <a:off x="2436617" y="4466128"/>
            <a:ext cx="331756" cy="323850"/>
          </a:xfrm>
          <a:prstGeom prst="ellipse">
            <a:avLst/>
          </a:prstGeom>
          <a:solidFill>
            <a:schemeClr val="accent4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E540E41-F533-F220-3C15-98B690B6F5FD}"/>
              </a:ext>
            </a:extLst>
          </p:cNvPr>
          <p:cNvSpPr/>
          <p:nvPr/>
        </p:nvSpPr>
        <p:spPr>
          <a:xfrm>
            <a:off x="6958053" y="3077537"/>
            <a:ext cx="1767043" cy="1227755"/>
          </a:xfrm>
          <a:prstGeom prst="ellipse">
            <a:avLst/>
          </a:prstGeom>
          <a:solidFill>
            <a:schemeClr val="accent4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9479821-997B-0751-FFB5-8FE75F391C8F}"/>
              </a:ext>
            </a:extLst>
          </p:cNvPr>
          <p:cNvCxnSpPr/>
          <p:nvPr/>
        </p:nvCxnSpPr>
        <p:spPr>
          <a:xfrm>
            <a:off x="7731035" y="2329942"/>
            <a:ext cx="1438186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C15C69-8943-FDDE-3A80-965392C71C1F}"/>
                  </a:ext>
                </a:extLst>
              </p:cNvPr>
              <p:cNvSpPr txBox="1"/>
              <p:nvPr/>
            </p:nvSpPr>
            <p:spPr>
              <a:xfrm>
                <a:off x="7775524" y="2266815"/>
                <a:ext cx="41890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C15C69-8943-FDDE-3A80-965392C71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524" y="2266815"/>
                <a:ext cx="41890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54A067E-2E8A-DF60-AB0A-BD26CED49AE1}"/>
                  </a:ext>
                </a:extLst>
              </p:cNvPr>
              <p:cNvSpPr txBox="1"/>
              <p:nvPr/>
            </p:nvSpPr>
            <p:spPr>
              <a:xfrm>
                <a:off x="8029364" y="2263124"/>
                <a:ext cx="10191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54A067E-2E8A-DF60-AB0A-BD26CED49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9364" y="2263124"/>
                <a:ext cx="1019175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B02D8E9-7891-DA8C-7939-31DA2041D0AE}"/>
                  </a:ext>
                </a:extLst>
              </p:cNvPr>
              <p:cNvSpPr txBox="1"/>
              <p:nvPr/>
            </p:nvSpPr>
            <p:spPr>
              <a:xfrm>
                <a:off x="6958054" y="3152202"/>
                <a:ext cx="1438187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B02D8E9-7891-DA8C-7939-31DA2041D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054" y="3152202"/>
                <a:ext cx="1438187" cy="9105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>
            <a:extLst>
              <a:ext uri="{FF2B5EF4-FFF2-40B4-BE49-F238E27FC236}">
                <a16:creationId xmlns:a16="http://schemas.microsoft.com/office/drawing/2014/main" id="{9D06734E-E9A9-5375-ED64-C0AAB0862E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51567" y="3603693"/>
            <a:ext cx="2428874" cy="309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8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  <p:bldP spid="10" grpId="0" animBg="1"/>
      <p:bldP spid="10" grpId="1" animBg="1"/>
      <p:bldP spid="12" grpId="0" animBg="1"/>
      <p:bldP spid="12" grpId="1" animBg="1"/>
      <p:bldP spid="17" grpId="0"/>
      <p:bldP spid="20" grpId="0" animBg="1"/>
      <p:bldP spid="20" grpId="1" animBg="1"/>
      <p:bldP spid="21" grpId="0" animBg="1"/>
      <p:bldP spid="21" grpId="1" animBg="1"/>
      <p:bldP spid="25" grpId="0"/>
      <p:bldP spid="29" grpId="0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3" grpId="1" animBg="1"/>
      <p:bldP spid="34" grpId="0" animBg="1"/>
      <p:bldP spid="40" grpId="0"/>
      <p:bldP spid="42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E13124-9FBA-DCFD-51EE-91D51E40A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9" y="1572674"/>
            <a:ext cx="8603466" cy="462358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A00E7F3-8CC3-27B0-0E22-F15470428561}"/>
              </a:ext>
            </a:extLst>
          </p:cNvPr>
          <p:cNvCxnSpPr>
            <a:cxnSpLocks/>
          </p:cNvCxnSpPr>
          <p:nvPr/>
        </p:nvCxnSpPr>
        <p:spPr>
          <a:xfrm flipV="1">
            <a:off x="-1248355" y="661737"/>
            <a:ext cx="13221609" cy="5126813"/>
          </a:xfrm>
          <a:prstGeom prst="straightConnector1">
            <a:avLst/>
          </a:prstGeom>
          <a:ln w="22225">
            <a:solidFill>
              <a:srgbClr val="00B05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193F87E1-7995-61DC-E679-8423F70CC7A5}"/>
              </a:ext>
            </a:extLst>
          </p:cNvPr>
          <p:cNvSpPr/>
          <p:nvPr/>
        </p:nvSpPr>
        <p:spPr>
          <a:xfrm>
            <a:off x="842838" y="4929809"/>
            <a:ext cx="45719" cy="733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5CDB76F-3789-350C-41BD-ABFDDA7F1644}"/>
              </a:ext>
            </a:extLst>
          </p:cNvPr>
          <p:cNvSpPr/>
          <p:nvPr/>
        </p:nvSpPr>
        <p:spPr>
          <a:xfrm>
            <a:off x="8254779" y="2052763"/>
            <a:ext cx="45719" cy="733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62FC01A-1B50-6AFE-45D4-72E44EE4F5BF}"/>
                  </a:ext>
                </a:extLst>
              </p:cNvPr>
              <p:cNvSpPr txBox="1"/>
              <p:nvPr/>
            </p:nvSpPr>
            <p:spPr>
              <a:xfrm>
                <a:off x="9198500" y="2019891"/>
                <a:ext cx="2428875" cy="611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𝑠𝑙𝑜𝑝𝑒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62FC01A-1B50-6AFE-45D4-72E44EE4F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8500" y="2019891"/>
                <a:ext cx="2428875" cy="6119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A18DD743-0F78-6C47-83DE-01D4FE026742}"/>
              </a:ext>
            </a:extLst>
          </p:cNvPr>
          <p:cNvSpPr/>
          <p:nvPr/>
        </p:nvSpPr>
        <p:spPr>
          <a:xfrm>
            <a:off x="9355339" y="1885485"/>
            <a:ext cx="2324099" cy="821293"/>
          </a:xfrm>
          <a:prstGeom prst="rect">
            <a:avLst/>
          </a:prstGeom>
          <a:solidFill>
            <a:srgbClr val="FFFF00">
              <a:alpha val="1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1258C1F-F6FC-0862-4343-3CE524660A04}"/>
              </a:ext>
            </a:extLst>
          </p:cNvPr>
          <p:cNvSpPr/>
          <p:nvPr/>
        </p:nvSpPr>
        <p:spPr>
          <a:xfrm>
            <a:off x="10612962" y="2019891"/>
            <a:ext cx="342900" cy="314325"/>
          </a:xfrm>
          <a:prstGeom prst="ellipse">
            <a:avLst/>
          </a:prstGeom>
          <a:solidFill>
            <a:srgbClr val="00B05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AAB930-3CF4-9134-AEEB-D4AFE8B34129}"/>
              </a:ext>
            </a:extLst>
          </p:cNvPr>
          <p:cNvSpPr/>
          <p:nvPr/>
        </p:nvSpPr>
        <p:spPr>
          <a:xfrm>
            <a:off x="10955862" y="1998716"/>
            <a:ext cx="452636" cy="314325"/>
          </a:xfrm>
          <a:prstGeom prst="ellipse">
            <a:avLst/>
          </a:prstGeom>
          <a:solidFill>
            <a:srgbClr val="00B05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C9EC1C9-0936-8123-3277-721C39314A76}"/>
              </a:ext>
            </a:extLst>
          </p:cNvPr>
          <p:cNvSpPr/>
          <p:nvPr/>
        </p:nvSpPr>
        <p:spPr>
          <a:xfrm>
            <a:off x="10633921" y="2329178"/>
            <a:ext cx="331756" cy="323850"/>
          </a:xfrm>
          <a:prstGeom prst="ellipse">
            <a:avLst/>
          </a:prstGeom>
          <a:solidFill>
            <a:schemeClr val="accent4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2532FB4-E793-33DE-B548-8AC83811420D}"/>
              </a:ext>
            </a:extLst>
          </p:cNvPr>
          <p:cNvSpPr/>
          <p:nvPr/>
        </p:nvSpPr>
        <p:spPr>
          <a:xfrm>
            <a:off x="10959861" y="2314720"/>
            <a:ext cx="458451" cy="323850"/>
          </a:xfrm>
          <a:prstGeom prst="ellipse">
            <a:avLst/>
          </a:prstGeom>
          <a:solidFill>
            <a:schemeClr val="accent4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ED86657-9E81-5558-DFA1-4E3EFEF2E427}"/>
                  </a:ext>
                </a:extLst>
              </p:cNvPr>
              <p:cNvSpPr txBox="1"/>
              <p:nvPr/>
            </p:nvSpPr>
            <p:spPr>
              <a:xfrm>
                <a:off x="9916109" y="3307168"/>
                <a:ext cx="44444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ED86657-9E81-5558-DFA1-4E3EFEF2E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6109" y="3307168"/>
                <a:ext cx="44444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8E3FCA-55F6-F1D0-2CDF-5FC1570BDD49}"/>
                  </a:ext>
                </a:extLst>
              </p:cNvPr>
              <p:cNvSpPr txBox="1"/>
              <p:nvPr/>
            </p:nvSpPr>
            <p:spPr>
              <a:xfrm>
                <a:off x="10244921" y="3307168"/>
                <a:ext cx="8001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8E3FCA-55F6-F1D0-2CDF-5FC1570BD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4921" y="3307168"/>
                <a:ext cx="8001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5536467-4F91-3771-8E1A-2EA07AD5225D}"/>
              </a:ext>
            </a:extLst>
          </p:cNvPr>
          <p:cNvCxnSpPr/>
          <p:nvPr/>
        </p:nvCxnSpPr>
        <p:spPr>
          <a:xfrm>
            <a:off x="9884389" y="3749783"/>
            <a:ext cx="1438186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D42BCD-2B6E-E2D8-9183-F70156463061}"/>
                  </a:ext>
                </a:extLst>
              </p:cNvPr>
              <p:cNvSpPr txBox="1"/>
              <p:nvPr/>
            </p:nvSpPr>
            <p:spPr>
              <a:xfrm>
                <a:off x="9928878" y="3686656"/>
                <a:ext cx="41890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D42BCD-2B6E-E2D8-9183-F70156463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8878" y="3686656"/>
                <a:ext cx="41890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F7DBEC-5362-C842-715A-BD728C87F60A}"/>
                  </a:ext>
                </a:extLst>
              </p:cNvPr>
              <p:cNvSpPr txBox="1"/>
              <p:nvPr/>
            </p:nvSpPr>
            <p:spPr>
              <a:xfrm>
                <a:off x="10182718" y="3682965"/>
                <a:ext cx="10191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(−2)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F7DBEC-5362-C842-715A-BD728C87F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2718" y="3682965"/>
                <a:ext cx="1019175" cy="461665"/>
              </a:xfrm>
              <a:prstGeom prst="rect">
                <a:avLst/>
              </a:prstGeom>
              <a:blipFill>
                <a:blip r:embed="rId7"/>
                <a:stretch>
                  <a:fillRect r="-15476" b="-157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5EB2F00D-09D1-951C-FBEB-211BCAA4F02A}"/>
              </a:ext>
            </a:extLst>
          </p:cNvPr>
          <p:cNvSpPr/>
          <p:nvPr/>
        </p:nvSpPr>
        <p:spPr>
          <a:xfrm>
            <a:off x="286247" y="4357315"/>
            <a:ext cx="1121134" cy="1212574"/>
          </a:xfrm>
          <a:prstGeom prst="ellipse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73B5BD9-AA52-E9A4-43B0-10F3F1AFB19A}"/>
              </a:ext>
            </a:extLst>
          </p:cNvPr>
          <p:cNvSpPr/>
          <p:nvPr/>
        </p:nvSpPr>
        <p:spPr>
          <a:xfrm>
            <a:off x="7475870" y="1392429"/>
            <a:ext cx="1121134" cy="1212574"/>
          </a:xfrm>
          <a:prstGeom prst="ellipse">
            <a:avLst/>
          </a:prstGeom>
          <a:solidFill>
            <a:srgbClr val="00B0F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56FB4E-0AB9-041A-28B2-634A8A25A529}"/>
              </a:ext>
            </a:extLst>
          </p:cNvPr>
          <p:cNvSpPr txBox="1"/>
          <p:nvPr/>
        </p:nvSpPr>
        <p:spPr>
          <a:xfrm>
            <a:off x="317749" y="4050687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coordinate 1</a:t>
            </a:r>
            <a:endParaRPr lang="en-CA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DA9554-3C77-3EA3-CB1B-42012276B2C3}"/>
              </a:ext>
            </a:extLst>
          </p:cNvPr>
          <p:cNvSpPr txBox="1"/>
          <p:nvPr/>
        </p:nvSpPr>
        <p:spPr>
          <a:xfrm>
            <a:off x="8046916" y="1044186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coordinate 2</a:t>
            </a:r>
            <a:endParaRPr lang="en-CA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CC226FF-5DB8-109C-1F71-082D712D7A1B}"/>
              </a:ext>
            </a:extLst>
          </p:cNvPr>
          <p:cNvSpPr/>
          <p:nvPr/>
        </p:nvSpPr>
        <p:spPr>
          <a:xfrm>
            <a:off x="376656" y="4696600"/>
            <a:ext cx="321941" cy="267002"/>
          </a:xfrm>
          <a:prstGeom prst="ellipse">
            <a:avLst/>
          </a:prstGeom>
          <a:solidFill>
            <a:srgbClr val="00B0F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59490CC-0E0A-C26A-BF0B-0F8FCB17BAE7}"/>
              </a:ext>
            </a:extLst>
          </p:cNvPr>
          <p:cNvSpPr/>
          <p:nvPr/>
        </p:nvSpPr>
        <p:spPr>
          <a:xfrm>
            <a:off x="7802143" y="1822431"/>
            <a:ext cx="244774" cy="267002"/>
          </a:xfrm>
          <a:prstGeom prst="ellipse">
            <a:avLst/>
          </a:prstGeom>
          <a:solidFill>
            <a:srgbClr val="00B0F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417FB25-16FD-977C-181B-AC977451DFE4}"/>
              </a:ext>
            </a:extLst>
          </p:cNvPr>
          <p:cNvSpPr/>
          <p:nvPr/>
        </p:nvSpPr>
        <p:spPr>
          <a:xfrm>
            <a:off x="7978557" y="1795967"/>
            <a:ext cx="321941" cy="267002"/>
          </a:xfrm>
          <a:prstGeom prst="ellipse">
            <a:avLst/>
          </a:prstGeom>
          <a:solidFill>
            <a:schemeClr val="accent6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7E7CD5A-D4A2-842C-9A79-2651B7853805}"/>
              </a:ext>
            </a:extLst>
          </p:cNvPr>
          <p:cNvSpPr/>
          <p:nvPr/>
        </p:nvSpPr>
        <p:spPr>
          <a:xfrm>
            <a:off x="574729" y="4662807"/>
            <a:ext cx="321941" cy="267002"/>
          </a:xfrm>
          <a:prstGeom prst="ellipse">
            <a:avLst/>
          </a:prstGeom>
          <a:solidFill>
            <a:schemeClr val="accent6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174D694-8925-3025-18A4-A8198EEA9E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4517" y="4407215"/>
            <a:ext cx="2557881" cy="116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9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/>
      <p:bldP spid="18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/>
      <p:bldP spid="24" grpId="1"/>
      <p:bldP spid="25" grpId="0"/>
      <p:bldP spid="25" grpId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0D57D-6032-4F0C-BE81-EA2F96E24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7B8F0EE8-5F3A-FC76-15E5-39765469E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10" y="636197"/>
            <a:ext cx="4133446" cy="9632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4E466E-389D-05FE-9AC0-9E587579D7B3}"/>
                  </a:ext>
                </a:extLst>
              </p:cNvPr>
              <p:cNvSpPr txBox="1"/>
              <p:nvPr/>
            </p:nvSpPr>
            <p:spPr>
              <a:xfrm>
                <a:off x="5398680" y="611368"/>
                <a:ext cx="2428875" cy="611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𝑠𝑙𝑜𝑝𝑒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4E466E-389D-05FE-9AC0-9E587579D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680" y="611368"/>
                <a:ext cx="2428875" cy="6119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EA676321-0B81-BCA3-76AB-87546FAA15A9}"/>
              </a:ext>
            </a:extLst>
          </p:cNvPr>
          <p:cNvSpPr/>
          <p:nvPr/>
        </p:nvSpPr>
        <p:spPr>
          <a:xfrm>
            <a:off x="5503456" y="453748"/>
            <a:ext cx="2324099" cy="821293"/>
          </a:xfrm>
          <a:prstGeom prst="rect">
            <a:avLst/>
          </a:prstGeom>
          <a:solidFill>
            <a:srgbClr val="FFFF00">
              <a:alpha val="1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41BB37-6074-F0DD-1FDD-ABC19FC1C165}"/>
                  </a:ext>
                </a:extLst>
              </p:cNvPr>
              <p:cNvSpPr txBox="1"/>
              <p:nvPr/>
            </p:nvSpPr>
            <p:spPr>
              <a:xfrm>
                <a:off x="889023" y="2493315"/>
                <a:ext cx="86389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41BB37-6074-F0DD-1FDD-ABC19FC1C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23" y="2493315"/>
                <a:ext cx="86389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6A21C0-9842-633D-780A-B3139429C0B4}"/>
                  </a:ext>
                </a:extLst>
              </p:cNvPr>
              <p:cNvSpPr txBox="1"/>
              <p:nvPr/>
            </p:nvSpPr>
            <p:spPr>
              <a:xfrm>
                <a:off x="1562733" y="2292700"/>
                <a:ext cx="8674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6A21C0-9842-633D-780A-B3139429C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733" y="2292700"/>
                <a:ext cx="86743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B0AB64B-077D-BE83-3187-67F9F0D5A19C}"/>
                  </a:ext>
                </a:extLst>
              </p:cNvPr>
              <p:cNvSpPr txBox="1"/>
              <p:nvPr/>
            </p:nvSpPr>
            <p:spPr>
              <a:xfrm>
                <a:off x="2442835" y="2292700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B0AB64B-077D-BE83-3187-67F9F0D5A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835" y="2292700"/>
                <a:ext cx="364165" cy="461665"/>
              </a:xfrm>
              <a:prstGeom prst="rect">
                <a:avLst/>
              </a:prstGeom>
              <a:blipFill>
                <a:blip r:embed="rId6"/>
                <a:stretch>
                  <a:fillRect r="-16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715CC6-DB40-423A-3280-3E3E08BDA713}"/>
                  </a:ext>
                </a:extLst>
              </p:cNvPr>
              <p:cNvSpPr txBox="1"/>
              <p:nvPr/>
            </p:nvSpPr>
            <p:spPr>
              <a:xfrm>
                <a:off x="1814368" y="2693931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715CC6-DB40-423A-3280-3E3E08BDA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368" y="2693931"/>
                <a:ext cx="364165" cy="461665"/>
              </a:xfrm>
              <a:prstGeom prst="rect">
                <a:avLst/>
              </a:prstGeom>
              <a:blipFill>
                <a:blip r:embed="rId7"/>
                <a:stretch>
                  <a:fillRect l="-5085" r="-50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0942BA-DD48-57D5-7A14-1310D1917615}"/>
              </a:ext>
            </a:extLst>
          </p:cNvPr>
          <p:cNvCxnSpPr/>
          <p:nvPr/>
        </p:nvCxnSpPr>
        <p:spPr>
          <a:xfrm>
            <a:off x="1688473" y="2736184"/>
            <a:ext cx="19528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1ADE5FE-4C0F-5C20-8D26-0F7805ECF024}"/>
                  </a:ext>
                </a:extLst>
              </p:cNvPr>
              <p:cNvSpPr txBox="1"/>
              <p:nvPr/>
            </p:nvSpPr>
            <p:spPr>
              <a:xfrm>
                <a:off x="2426628" y="2679385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1ADE5FE-4C0F-5C20-8D26-0F7805ECF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8" y="2679385"/>
                <a:ext cx="364165" cy="461665"/>
              </a:xfrm>
              <a:prstGeom prst="rect">
                <a:avLst/>
              </a:prstGeom>
              <a:blipFill>
                <a:blip r:embed="rId8"/>
                <a:stretch>
                  <a:fillRect r="-1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A2B04FE-DE0E-A327-26E0-A40796154155}"/>
                  </a:ext>
                </a:extLst>
              </p:cNvPr>
              <p:cNvSpPr txBox="1"/>
              <p:nvPr/>
            </p:nvSpPr>
            <p:spPr>
              <a:xfrm>
                <a:off x="2863516" y="2679385"/>
                <a:ext cx="4385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A2B04FE-DE0E-A327-26E0-A40796154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516" y="2679385"/>
                <a:ext cx="438593" cy="461665"/>
              </a:xfrm>
              <a:prstGeom prst="rect">
                <a:avLst/>
              </a:prstGeom>
              <a:blipFill>
                <a:blip r:embed="rId9"/>
                <a:stretch>
                  <a:fillRect r="-347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447868-B653-5272-D853-AA1AF9156140}"/>
                  </a:ext>
                </a:extLst>
              </p:cNvPr>
              <p:cNvSpPr txBox="1"/>
              <p:nvPr/>
            </p:nvSpPr>
            <p:spPr>
              <a:xfrm>
                <a:off x="1890717" y="4148204"/>
                <a:ext cx="1055281" cy="7837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447868-B653-5272-D853-AA1AF9156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717" y="4148204"/>
                <a:ext cx="1055281" cy="78374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8A951DEE-2C68-E18B-FB7E-FA9C01DD1615}"/>
              </a:ext>
            </a:extLst>
          </p:cNvPr>
          <p:cNvSpPr/>
          <p:nvPr/>
        </p:nvSpPr>
        <p:spPr>
          <a:xfrm>
            <a:off x="111810" y="4071737"/>
            <a:ext cx="3235710" cy="1003487"/>
          </a:xfrm>
          <a:prstGeom prst="rect">
            <a:avLst/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4A6B6F-275B-B880-BEEC-261193C7757A}"/>
              </a:ext>
            </a:extLst>
          </p:cNvPr>
          <p:cNvSpPr txBox="1"/>
          <p:nvPr/>
        </p:nvSpPr>
        <p:spPr>
          <a:xfrm>
            <a:off x="498924" y="4366853"/>
            <a:ext cx="1361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slope(m)</a:t>
            </a:r>
            <a:endParaRPr lang="en-CA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93417D3-E1F2-153C-E395-9CE119F20C4F}"/>
                  </a:ext>
                </a:extLst>
              </p:cNvPr>
              <p:cNvSpPr txBox="1"/>
              <p:nvPr/>
            </p:nvSpPr>
            <p:spPr>
              <a:xfrm>
                <a:off x="2879723" y="2294103"/>
                <a:ext cx="7469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93417D3-E1F2-153C-E395-9CE119F20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723" y="2294103"/>
                <a:ext cx="74693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629A7C32-F6D2-29BF-137A-8C16CECBAF06}"/>
              </a:ext>
            </a:extLst>
          </p:cNvPr>
          <p:cNvSpPr/>
          <p:nvPr/>
        </p:nvSpPr>
        <p:spPr>
          <a:xfrm>
            <a:off x="3697898" y="1113832"/>
            <a:ext cx="405931" cy="309206"/>
          </a:xfrm>
          <a:prstGeom prst="ellipse">
            <a:avLst/>
          </a:prstGeom>
          <a:solidFill>
            <a:schemeClr val="accent6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9FB994E-3F1F-7D81-3EF8-1418D2C7285F}"/>
              </a:ext>
            </a:extLst>
          </p:cNvPr>
          <p:cNvSpPr/>
          <p:nvPr/>
        </p:nvSpPr>
        <p:spPr>
          <a:xfrm>
            <a:off x="2847260" y="1136921"/>
            <a:ext cx="405931" cy="309206"/>
          </a:xfrm>
          <a:prstGeom prst="ellipse">
            <a:avLst/>
          </a:prstGeom>
          <a:solidFill>
            <a:schemeClr val="accent6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B447F56-CE80-5A21-C744-93A5CB17E58C}"/>
              </a:ext>
            </a:extLst>
          </p:cNvPr>
          <p:cNvSpPr/>
          <p:nvPr/>
        </p:nvSpPr>
        <p:spPr>
          <a:xfrm>
            <a:off x="3423694" y="1132623"/>
            <a:ext cx="405931" cy="309206"/>
          </a:xfrm>
          <a:prstGeom prst="ellipse">
            <a:avLst/>
          </a:prstGeom>
          <a:solidFill>
            <a:srgbClr val="0070C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84B23B0-7617-0581-2B53-1E0520211B5E}"/>
              </a:ext>
            </a:extLst>
          </p:cNvPr>
          <p:cNvSpPr/>
          <p:nvPr/>
        </p:nvSpPr>
        <p:spPr>
          <a:xfrm>
            <a:off x="2573056" y="1123371"/>
            <a:ext cx="405931" cy="309206"/>
          </a:xfrm>
          <a:prstGeom prst="ellipse">
            <a:avLst/>
          </a:prstGeom>
          <a:solidFill>
            <a:srgbClr val="0070C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C4E1BD5-616B-B0B4-6DE1-FE72CE9E04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34147" y="1819110"/>
            <a:ext cx="5278162" cy="4658187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3572E47-EF36-417D-A92F-5E0DD2A8F21D}"/>
              </a:ext>
            </a:extLst>
          </p:cNvPr>
          <p:cNvCxnSpPr>
            <a:cxnSpLocks/>
          </p:cNvCxnSpPr>
          <p:nvPr/>
        </p:nvCxnSpPr>
        <p:spPr>
          <a:xfrm>
            <a:off x="4528190" y="1881455"/>
            <a:ext cx="7653177" cy="5731458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01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1" grpId="0"/>
      <p:bldP spid="13" grpId="0"/>
      <p:bldP spid="15" grpId="0"/>
      <p:bldP spid="17" grpId="0"/>
      <p:bldP spid="22" grpId="0"/>
      <p:bldP spid="25" grpId="0"/>
      <p:bldP spid="27" grpId="0"/>
      <p:bldP spid="28" grpId="0" animBg="1"/>
      <p:bldP spid="29" grpId="0"/>
      <p:bldP spid="7" grpId="0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30" grpId="0" animBg="1"/>
      <p:bldP spid="3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58030B-9B33-5637-50A6-A1B4659CD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36" y="334798"/>
            <a:ext cx="3762900" cy="18290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39C603-696C-2DA7-6BD6-8BD881AB1CCE}"/>
              </a:ext>
            </a:extLst>
          </p:cNvPr>
          <p:cNvSpPr txBox="1"/>
          <p:nvPr/>
        </p:nvSpPr>
        <p:spPr>
          <a:xfrm>
            <a:off x="5252484" y="829340"/>
            <a:ext cx="314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 any two coordinate pairs.</a:t>
            </a:r>
            <a:endParaRPr lang="en-C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34D3F-2237-090B-966D-808BCDD72202}"/>
              </a:ext>
            </a:extLst>
          </p:cNvPr>
          <p:cNvSpPr/>
          <p:nvPr/>
        </p:nvSpPr>
        <p:spPr>
          <a:xfrm>
            <a:off x="612342" y="935666"/>
            <a:ext cx="2860158" cy="435934"/>
          </a:xfrm>
          <a:prstGeom prst="rect">
            <a:avLst/>
          </a:prstGeom>
          <a:solidFill>
            <a:srgbClr val="FFFF00">
              <a:alpha val="17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30829E3-0EBA-8C92-CF2F-C2FDAF0EFE2B}"/>
                  </a:ext>
                </a:extLst>
              </p:cNvPr>
              <p:cNvSpPr txBox="1"/>
              <p:nvPr/>
            </p:nvSpPr>
            <p:spPr>
              <a:xfrm>
                <a:off x="5178053" y="1722474"/>
                <a:ext cx="86389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30829E3-0EBA-8C92-CF2F-C2FDAF0EF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8053" y="1722474"/>
                <a:ext cx="86389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1D4EF9-0D91-81AB-442A-5A804921A16F}"/>
                  </a:ext>
                </a:extLst>
              </p:cNvPr>
              <p:cNvSpPr txBox="1"/>
              <p:nvPr/>
            </p:nvSpPr>
            <p:spPr>
              <a:xfrm>
                <a:off x="5937467" y="1521859"/>
                <a:ext cx="8674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1D4EF9-0D91-81AB-442A-5A804921A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7467" y="1521859"/>
                <a:ext cx="86743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BA8AF6-7EDF-4763-1AF9-EE4A0FED2C59}"/>
                  </a:ext>
                </a:extLst>
              </p:cNvPr>
              <p:cNvSpPr txBox="1"/>
              <p:nvPr/>
            </p:nvSpPr>
            <p:spPr>
              <a:xfrm>
                <a:off x="6817569" y="1521859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BA8AF6-7EDF-4763-1AF9-EE4A0FED2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69" y="1521859"/>
                <a:ext cx="364165" cy="461665"/>
              </a:xfrm>
              <a:prstGeom prst="rect">
                <a:avLst/>
              </a:prstGeom>
              <a:blipFill>
                <a:blip r:embed="rId5"/>
                <a:stretch>
                  <a:fillRect r="-1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35A9E65-B9DC-D660-933E-A0664715C30F}"/>
                  </a:ext>
                </a:extLst>
              </p:cNvPr>
              <p:cNvSpPr txBox="1"/>
              <p:nvPr/>
            </p:nvSpPr>
            <p:spPr>
              <a:xfrm>
                <a:off x="6189102" y="1923090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35A9E65-B9DC-D660-933E-A0664715C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9102" y="1923090"/>
                <a:ext cx="364165" cy="461665"/>
              </a:xfrm>
              <a:prstGeom prst="rect">
                <a:avLst/>
              </a:prstGeom>
              <a:blipFill>
                <a:blip r:embed="rId6"/>
                <a:stretch>
                  <a:fillRect l="-1667" r="-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021CD2-72D7-32AC-C06E-BE6420870272}"/>
              </a:ext>
            </a:extLst>
          </p:cNvPr>
          <p:cNvCxnSpPr/>
          <p:nvPr/>
        </p:nvCxnSpPr>
        <p:spPr>
          <a:xfrm>
            <a:off x="6063207" y="1965343"/>
            <a:ext cx="19528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C23F613-5807-FFA9-E2E5-7DF161980B36}"/>
                  </a:ext>
                </a:extLst>
              </p:cNvPr>
              <p:cNvSpPr txBox="1"/>
              <p:nvPr/>
            </p:nvSpPr>
            <p:spPr>
              <a:xfrm>
                <a:off x="6801362" y="1908544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C23F613-5807-FFA9-E2E5-7DF161980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362" y="1908544"/>
                <a:ext cx="364165" cy="461665"/>
              </a:xfrm>
              <a:prstGeom prst="rect">
                <a:avLst/>
              </a:prstGeom>
              <a:blipFill>
                <a:blip r:embed="rId7"/>
                <a:stretch>
                  <a:fillRect r="-16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2E27A9-C3FA-AFFA-700D-B6B88B32A89F}"/>
                  </a:ext>
                </a:extLst>
              </p:cNvPr>
              <p:cNvSpPr txBox="1"/>
              <p:nvPr/>
            </p:nvSpPr>
            <p:spPr>
              <a:xfrm>
                <a:off x="7312681" y="1908544"/>
                <a:ext cx="4385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2E27A9-C3FA-AFFA-700D-B6B88B32A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681" y="1908544"/>
                <a:ext cx="43859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9F770A4-0965-CA05-A1FC-D101B7DE368C}"/>
                  </a:ext>
                </a:extLst>
              </p:cNvPr>
              <p:cNvSpPr txBox="1"/>
              <p:nvPr/>
            </p:nvSpPr>
            <p:spPr>
              <a:xfrm>
                <a:off x="7169393" y="1523262"/>
                <a:ext cx="7469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9F770A4-0965-CA05-A1FC-D101B7DE36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9393" y="1523262"/>
                <a:ext cx="74693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091C33-5540-E85F-00B8-AB6B2A273190}"/>
                  </a:ext>
                </a:extLst>
              </p:cNvPr>
              <p:cNvSpPr txBox="1"/>
              <p:nvPr/>
            </p:nvSpPr>
            <p:spPr>
              <a:xfrm>
                <a:off x="8775470" y="1561404"/>
                <a:ext cx="800100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091C33-5540-E85F-00B8-AB6B2A273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5470" y="1561404"/>
                <a:ext cx="800100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6F0870-C986-60C5-77C0-EFDB8B1A515B}"/>
                  </a:ext>
                </a:extLst>
              </p:cNvPr>
              <p:cNvSpPr txBox="1"/>
              <p:nvPr/>
            </p:nvSpPr>
            <p:spPr>
              <a:xfrm>
                <a:off x="10097191" y="1722474"/>
                <a:ext cx="100515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6F0870-C986-60C5-77C0-EFDB8B1A5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7191" y="1722474"/>
                <a:ext cx="1005150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FF3C95D0-6E18-4887-9191-8C558E43D2B6}"/>
              </a:ext>
            </a:extLst>
          </p:cNvPr>
          <p:cNvSpPr/>
          <p:nvPr/>
        </p:nvSpPr>
        <p:spPr>
          <a:xfrm>
            <a:off x="606056" y="1360967"/>
            <a:ext cx="2860158" cy="478466"/>
          </a:xfrm>
          <a:prstGeom prst="rect">
            <a:avLst/>
          </a:prstGeom>
          <a:solidFill>
            <a:srgbClr val="00B0F0">
              <a:alpha val="17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FED0BA-5664-9F55-4016-1AFF52B7F63D}"/>
                  </a:ext>
                </a:extLst>
              </p:cNvPr>
              <p:cNvSpPr txBox="1"/>
              <p:nvPr/>
            </p:nvSpPr>
            <p:spPr>
              <a:xfrm>
                <a:off x="5252484" y="3554818"/>
                <a:ext cx="86389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FED0BA-5664-9F55-4016-1AFF52B7F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484" y="3554818"/>
                <a:ext cx="863895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7904B8-62E1-8E55-5380-B06A9E169DBF}"/>
                  </a:ext>
                </a:extLst>
              </p:cNvPr>
              <p:cNvSpPr txBox="1"/>
              <p:nvPr/>
            </p:nvSpPr>
            <p:spPr>
              <a:xfrm>
                <a:off x="6011898" y="3354203"/>
                <a:ext cx="8674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7904B8-62E1-8E55-5380-B06A9E169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898" y="3354203"/>
                <a:ext cx="867437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B329CC-5A52-C3C4-B185-873038494139}"/>
                  </a:ext>
                </a:extLst>
              </p:cNvPr>
              <p:cNvSpPr txBox="1"/>
              <p:nvPr/>
            </p:nvSpPr>
            <p:spPr>
              <a:xfrm>
                <a:off x="6892000" y="3354203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B329CC-5A52-C3C4-B185-873038494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2000" y="3354203"/>
                <a:ext cx="364165" cy="461665"/>
              </a:xfrm>
              <a:prstGeom prst="rect">
                <a:avLst/>
              </a:prstGeom>
              <a:blipFill>
                <a:blip r:embed="rId14"/>
                <a:stretch>
                  <a:fillRect r="-16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695654D-EB23-A095-C5F4-95CADE1CD24B}"/>
                  </a:ext>
                </a:extLst>
              </p:cNvPr>
              <p:cNvSpPr txBox="1"/>
              <p:nvPr/>
            </p:nvSpPr>
            <p:spPr>
              <a:xfrm>
                <a:off x="6263533" y="3755434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695654D-EB23-A095-C5F4-95CADE1CD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533" y="3755434"/>
                <a:ext cx="364165" cy="461665"/>
              </a:xfrm>
              <a:prstGeom prst="rect">
                <a:avLst/>
              </a:prstGeom>
              <a:blipFill>
                <a:blip r:embed="rId15"/>
                <a:stretch>
                  <a:fillRect l="-1667" r="-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4FC9DC9-2933-9797-A720-C72807F7639A}"/>
              </a:ext>
            </a:extLst>
          </p:cNvPr>
          <p:cNvCxnSpPr/>
          <p:nvPr/>
        </p:nvCxnSpPr>
        <p:spPr>
          <a:xfrm>
            <a:off x="6137638" y="3797687"/>
            <a:ext cx="19528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6AD6B4D-A28F-CEE3-1418-DFD0285222BD}"/>
                  </a:ext>
                </a:extLst>
              </p:cNvPr>
              <p:cNvSpPr txBox="1"/>
              <p:nvPr/>
            </p:nvSpPr>
            <p:spPr>
              <a:xfrm>
                <a:off x="6875793" y="3740888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6AD6B4D-A28F-CEE3-1418-DFD028522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793" y="3740888"/>
                <a:ext cx="364165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750FD41-C21F-3F80-A58D-B4A514240127}"/>
                  </a:ext>
                </a:extLst>
              </p:cNvPr>
              <p:cNvSpPr txBox="1"/>
              <p:nvPr/>
            </p:nvSpPr>
            <p:spPr>
              <a:xfrm>
                <a:off x="7387112" y="3740888"/>
                <a:ext cx="4385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750FD41-C21F-3F80-A58D-B4A514240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112" y="3740888"/>
                <a:ext cx="438593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E29C47-AEB1-B9AA-32BE-E6CD253ABA1D}"/>
                  </a:ext>
                </a:extLst>
              </p:cNvPr>
              <p:cNvSpPr txBox="1"/>
              <p:nvPr/>
            </p:nvSpPr>
            <p:spPr>
              <a:xfrm>
                <a:off x="7243824" y="3355606"/>
                <a:ext cx="7469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E29C47-AEB1-B9AA-32BE-E6CD253AB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824" y="3355606"/>
                <a:ext cx="746937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3B4E197-1A0E-CAB9-8DF4-8F55FB63FC75}"/>
                  </a:ext>
                </a:extLst>
              </p:cNvPr>
              <p:cNvSpPr txBox="1"/>
              <p:nvPr/>
            </p:nvSpPr>
            <p:spPr>
              <a:xfrm>
                <a:off x="8849901" y="3393748"/>
                <a:ext cx="800100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3B4E197-1A0E-CAB9-8DF4-8F55FB63F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901" y="3393748"/>
                <a:ext cx="800100" cy="78380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A720F10-C24E-E383-6C12-AEA0FB50D513}"/>
                  </a:ext>
                </a:extLst>
              </p:cNvPr>
              <p:cNvSpPr txBox="1"/>
              <p:nvPr/>
            </p:nvSpPr>
            <p:spPr>
              <a:xfrm>
                <a:off x="10171622" y="3554818"/>
                <a:ext cx="100515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A720F10-C24E-E383-6C12-AEA0FB50D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1622" y="3554818"/>
                <a:ext cx="1005150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45312EF0-1F74-9ACA-AE7D-ECAE98738AF9}"/>
              </a:ext>
            </a:extLst>
          </p:cNvPr>
          <p:cNvSpPr txBox="1"/>
          <p:nvPr/>
        </p:nvSpPr>
        <p:spPr>
          <a:xfrm>
            <a:off x="7387112" y="2533365"/>
            <a:ext cx="548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or</a:t>
            </a:r>
            <a:endParaRPr lang="en-CA" sz="3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1F0597-C686-D26E-6BF0-5C5C3FC5B6F9}"/>
              </a:ext>
            </a:extLst>
          </p:cNvPr>
          <p:cNvSpPr txBox="1"/>
          <p:nvPr/>
        </p:nvSpPr>
        <p:spPr>
          <a:xfrm>
            <a:off x="3350691" y="5557341"/>
            <a:ext cx="6405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Any pair of coordinates in this example will give you a slope of 2</a:t>
            </a:r>
            <a:endParaRPr lang="en-CA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EF8B117-9504-33CE-BEDF-8F477ACBAB2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98086" y="748021"/>
            <a:ext cx="6273536" cy="459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0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5" grpId="1" animBg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1" grpId="0"/>
      <p:bldP spid="11" grpId="1"/>
      <p:bldP spid="12" grpId="0"/>
      <p:bldP spid="12" grpId="1"/>
      <p:bldP spid="13" grpId="0"/>
      <p:bldP spid="13" grpId="1"/>
      <p:bldP spid="15" grpId="0"/>
      <p:bldP spid="15" grpId="1"/>
      <p:bldP spid="17" grpId="0"/>
      <p:bldP spid="18" grpId="0" animBg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9" grpId="0"/>
      <p:bldP spid="29" grpId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50CEC-D373-1395-53DF-ACEC494A3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424724-63DF-1884-7C35-66B318D54F51}"/>
                  </a:ext>
                </a:extLst>
              </p:cNvPr>
              <p:cNvSpPr txBox="1"/>
              <p:nvPr/>
            </p:nvSpPr>
            <p:spPr>
              <a:xfrm>
                <a:off x="5398680" y="962246"/>
                <a:ext cx="2428875" cy="611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𝑠𝑙𝑜𝑝𝑒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424724-63DF-1884-7C35-66B318D54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680" y="962246"/>
                <a:ext cx="2428875" cy="6119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D32EBAE-C9E1-EF33-437D-6336F52E3AC8}"/>
              </a:ext>
            </a:extLst>
          </p:cNvPr>
          <p:cNvSpPr/>
          <p:nvPr/>
        </p:nvSpPr>
        <p:spPr>
          <a:xfrm>
            <a:off x="5503456" y="804626"/>
            <a:ext cx="2324099" cy="821293"/>
          </a:xfrm>
          <a:prstGeom prst="rect">
            <a:avLst/>
          </a:prstGeom>
          <a:solidFill>
            <a:srgbClr val="FFFF00">
              <a:alpha val="1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C77648C-2314-2ADA-277E-158AD528E3F0}"/>
                  </a:ext>
                </a:extLst>
              </p:cNvPr>
              <p:cNvSpPr txBox="1"/>
              <p:nvPr/>
            </p:nvSpPr>
            <p:spPr>
              <a:xfrm>
                <a:off x="910949" y="2478963"/>
                <a:ext cx="86389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C77648C-2314-2ADA-277E-158AD528E3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49" y="2478963"/>
                <a:ext cx="86389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661ABAB-ACBB-BED9-F144-D03F7E90F1C0}"/>
                  </a:ext>
                </a:extLst>
              </p:cNvPr>
              <p:cNvSpPr txBox="1"/>
              <p:nvPr/>
            </p:nvSpPr>
            <p:spPr>
              <a:xfrm>
                <a:off x="1562733" y="2292700"/>
                <a:ext cx="8674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661ABAB-ACBB-BED9-F144-D03F7E90F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733" y="2292700"/>
                <a:ext cx="86743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D50B90-EF41-08DE-9350-34DB6C02CEA0}"/>
                  </a:ext>
                </a:extLst>
              </p:cNvPr>
              <p:cNvSpPr txBox="1"/>
              <p:nvPr/>
            </p:nvSpPr>
            <p:spPr>
              <a:xfrm>
                <a:off x="2442835" y="2292700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D50B90-EF41-08DE-9350-34DB6C02C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835" y="2292700"/>
                <a:ext cx="364165" cy="461665"/>
              </a:xfrm>
              <a:prstGeom prst="rect">
                <a:avLst/>
              </a:prstGeom>
              <a:blipFill>
                <a:blip r:embed="rId5"/>
                <a:stretch>
                  <a:fillRect r="-16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C81860-9EBE-AF4A-5F16-7B811B4982B1}"/>
                  </a:ext>
                </a:extLst>
              </p:cNvPr>
              <p:cNvSpPr txBox="1"/>
              <p:nvPr/>
            </p:nvSpPr>
            <p:spPr>
              <a:xfrm>
                <a:off x="1814368" y="2693931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C81860-9EBE-AF4A-5F16-7B811B498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368" y="2693931"/>
                <a:ext cx="364165" cy="461665"/>
              </a:xfrm>
              <a:prstGeom prst="rect">
                <a:avLst/>
              </a:prstGeom>
              <a:blipFill>
                <a:blip r:embed="rId6"/>
                <a:stretch>
                  <a:fillRect l="-3390" r="-339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827F259-FB02-BA0E-FFEF-0B4A5DDEC89E}"/>
              </a:ext>
            </a:extLst>
          </p:cNvPr>
          <p:cNvCxnSpPr/>
          <p:nvPr/>
        </p:nvCxnSpPr>
        <p:spPr>
          <a:xfrm>
            <a:off x="1688473" y="2736184"/>
            <a:ext cx="19528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D53BAB-8233-C570-54F4-74B6AA8CA6D8}"/>
                  </a:ext>
                </a:extLst>
              </p:cNvPr>
              <p:cNvSpPr txBox="1"/>
              <p:nvPr/>
            </p:nvSpPr>
            <p:spPr>
              <a:xfrm>
                <a:off x="2426628" y="2679385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D53BAB-8233-C570-54F4-74B6AA8CA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8" y="2679385"/>
                <a:ext cx="364165" cy="461665"/>
              </a:xfrm>
              <a:prstGeom prst="rect">
                <a:avLst/>
              </a:prstGeom>
              <a:blipFill>
                <a:blip r:embed="rId7"/>
                <a:stretch>
                  <a:fillRect r="-1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C0084C0-A5F5-0E26-1D3D-2F09E857D8DA}"/>
                  </a:ext>
                </a:extLst>
              </p:cNvPr>
              <p:cNvSpPr txBox="1"/>
              <p:nvPr/>
            </p:nvSpPr>
            <p:spPr>
              <a:xfrm>
                <a:off x="2863516" y="2679385"/>
                <a:ext cx="4385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C0084C0-A5F5-0E26-1D3D-2F09E857D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516" y="2679385"/>
                <a:ext cx="438593" cy="461665"/>
              </a:xfrm>
              <a:prstGeom prst="rect">
                <a:avLst/>
              </a:prstGeom>
              <a:blipFill>
                <a:blip r:embed="rId8"/>
                <a:stretch>
                  <a:fillRect r="-736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4A13047-60C2-2DB1-48D3-A20DAAA5831C}"/>
                  </a:ext>
                </a:extLst>
              </p:cNvPr>
              <p:cNvSpPr txBox="1"/>
              <p:nvPr/>
            </p:nvSpPr>
            <p:spPr>
              <a:xfrm>
                <a:off x="1890717" y="4148204"/>
                <a:ext cx="1055281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4A13047-60C2-2DB1-48D3-A20DAAA58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717" y="4148204"/>
                <a:ext cx="1055281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7598577B-97EF-B733-277F-B03BC483C715}"/>
              </a:ext>
            </a:extLst>
          </p:cNvPr>
          <p:cNvSpPr/>
          <p:nvPr/>
        </p:nvSpPr>
        <p:spPr>
          <a:xfrm>
            <a:off x="393415" y="4148204"/>
            <a:ext cx="4280928" cy="1003487"/>
          </a:xfrm>
          <a:prstGeom prst="rect">
            <a:avLst/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5AD58F-F7E8-B439-D284-590014703E28}"/>
              </a:ext>
            </a:extLst>
          </p:cNvPr>
          <p:cNvSpPr txBox="1"/>
          <p:nvPr/>
        </p:nvSpPr>
        <p:spPr>
          <a:xfrm>
            <a:off x="498924" y="4366853"/>
            <a:ext cx="1361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slope(m)</a:t>
            </a:r>
            <a:endParaRPr lang="en-CA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47E69A-5764-D198-73B2-E25FD0D045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2196" y="742464"/>
            <a:ext cx="3696216" cy="6096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7E52806-2F6B-2105-80E1-271FE7BE5F67}"/>
                  </a:ext>
                </a:extLst>
              </p:cNvPr>
              <p:cNvSpPr txBox="1"/>
              <p:nvPr/>
            </p:nvSpPr>
            <p:spPr>
              <a:xfrm>
                <a:off x="2879723" y="2294103"/>
                <a:ext cx="7469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7E52806-2F6B-2105-80E1-271FE7BE5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723" y="2294103"/>
                <a:ext cx="74693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CB3BCA6-6436-D92B-A187-662CA87A199A}"/>
                  </a:ext>
                </a:extLst>
              </p:cNvPr>
              <p:cNvSpPr txBox="1"/>
              <p:nvPr/>
            </p:nvSpPr>
            <p:spPr>
              <a:xfrm>
                <a:off x="3250464" y="4113500"/>
                <a:ext cx="1423879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CB3BCA6-6436-D92B-A187-662CA87A1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0464" y="4113500"/>
                <a:ext cx="1423879" cy="91057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C0097734-4054-6195-A6E8-CA5D763D84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23513" y="1734979"/>
            <a:ext cx="7087589" cy="479174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7DC3CB-59BF-417D-F32A-5FC7A95FBAD8}"/>
              </a:ext>
            </a:extLst>
          </p:cNvPr>
          <p:cNvCxnSpPr>
            <a:cxnSpLocks/>
          </p:cNvCxnSpPr>
          <p:nvPr/>
        </p:nvCxnSpPr>
        <p:spPr>
          <a:xfrm flipH="1">
            <a:off x="2164660" y="1625919"/>
            <a:ext cx="10295612" cy="5763709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8F8EB2D8-4AA9-311B-98A1-4583FEC252CC}"/>
              </a:ext>
            </a:extLst>
          </p:cNvPr>
          <p:cNvSpPr/>
          <p:nvPr/>
        </p:nvSpPr>
        <p:spPr>
          <a:xfrm>
            <a:off x="3862481" y="819823"/>
            <a:ext cx="405931" cy="309206"/>
          </a:xfrm>
          <a:prstGeom prst="ellipse">
            <a:avLst/>
          </a:prstGeom>
          <a:solidFill>
            <a:schemeClr val="accent6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2BA00D5-125B-6DBD-46A0-3B8F7C8FB883}"/>
              </a:ext>
            </a:extLst>
          </p:cNvPr>
          <p:cNvSpPr/>
          <p:nvPr/>
        </p:nvSpPr>
        <p:spPr>
          <a:xfrm>
            <a:off x="2941589" y="828018"/>
            <a:ext cx="405931" cy="309206"/>
          </a:xfrm>
          <a:prstGeom prst="ellipse">
            <a:avLst/>
          </a:prstGeom>
          <a:solidFill>
            <a:schemeClr val="accent6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9F1D8E1-2B6A-7868-7798-D87291AA26A6}"/>
              </a:ext>
            </a:extLst>
          </p:cNvPr>
          <p:cNvSpPr/>
          <p:nvPr/>
        </p:nvSpPr>
        <p:spPr>
          <a:xfrm>
            <a:off x="3556472" y="830971"/>
            <a:ext cx="405931" cy="309206"/>
          </a:xfrm>
          <a:prstGeom prst="ellipse">
            <a:avLst/>
          </a:prstGeom>
          <a:solidFill>
            <a:srgbClr val="0070C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D8D8C74-2F05-8E91-40A9-1F49B14D51E6}"/>
              </a:ext>
            </a:extLst>
          </p:cNvPr>
          <p:cNvSpPr/>
          <p:nvPr/>
        </p:nvSpPr>
        <p:spPr>
          <a:xfrm>
            <a:off x="2585407" y="804626"/>
            <a:ext cx="405931" cy="309206"/>
          </a:xfrm>
          <a:prstGeom prst="ellipse">
            <a:avLst/>
          </a:prstGeom>
          <a:solidFill>
            <a:srgbClr val="0070C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838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1" grpId="0"/>
      <p:bldP spid="13" grpId="0"/>
      <p:bldP spid="15" grpId="0"/>
      <p:bldP spid="17" grpId="0"/>
      <p:bldP spid="22" grpId="0"/>
      <p:bldP spid="25" grpId="0"/>
      <p:bldP spid="27" grpId="0"/>
      <p:bldP spid="28" grpId="0" animBg="1"/>
      <p:bldP spid="29" grpId="0"/>
      <p:bldP spid="7" grpId="0"/>
      <p:bldP spid="9" grpId="0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30" grpId="0" animBg="1"/>
      <p:bldP spid="3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3D49C-02D2-B062-CA85-AB85EF41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1FC2B7-676D-5E67-0747-BCFDEF1A7321}"/>
              </a:ext>
            </a:extLst>
          </p:cNvPr>
          <p:cNvSpPr txBox="1"/>
          <p:nvPr/>
        </p:nvSpPr>
        <p:spPr>
          <a:xfrm>
            <a:off x="5252484" y="829340"/>
            <a:ext cx="314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 any two coordinate pairs.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4B0C70-E9E8-A744-7AE4-EF4246DF9C2B}"/>
                  </a:ext>
                </a:extLst>
              </p:cNvPr>
              <p:cNvSpPr txBox="1"/>
              <p:nvPr/>
            </p:nvSpPr>
            <p:spPr>
              <a:xfrm>
                <a:off x="5178053" y="1722474"/>
                <a:ext cx="86389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4B0C70-E9E8-A744-7AE4-EF4246DF9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8053" y="1722474"/>
                <a:ext cx="863895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B09A405-EC4D-2410-25E0-1804002766E3}"/>
                  </a:ext>
                </a:extLst>
              </p:cNvPr>
              <p:cNvSpPr txBox="1"/>
              <p:nvPr/>
            </p:nvSpPr>
            <p:spPr>
              <a:xfrm>
                <a:off x="5937467" y="1521859"/>
                <a:ext cx="8674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B09A405-EC4D-2410-25E0-1804002766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7467" y="1521859"/>
                <a:ext cx="86743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D7C834-F301-C7AB-2F79-E581684FF323}"/>
                  </a:ext>
                </a:extLst>
              </p:cNvPr>
              <p:cNvSpPr txBox="1"/>
              <p:nvPr/>
            </p:nvSpPr>
            <p:spPr>
              <a:xfrm>
                <a:off x="6817569" y="1521859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D7C834-F301-C7AB-2F79-E581684FF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69" y="1521859"/>
                <a:ext cx="364165" cy="461665"/>
              </a:xfrm>
              <a:prstGeom prst="rect">
                <a:avLst/>
              </a:prstGeom>
              <a:blipFill>
                <a:blip r:embed="rId4"/>
                <a:stretch>
                  <a:fillRect r="-1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31B0B4-5479-BBAD-CBAA-375B16F5DD6D}"/>
                  </a:ext>
                </a:extLst>
              </p:cNvPr>
              <p:cNvSpPr txBox="1"/>
              <p:nvPr/>
            </p:nvSpPr>
            <p:spPr>
              <a:xfrm>
                <a:off x="6189102" y="1923090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31B0B4-5479-BBAD-CBAA-375B16F5D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9102" y="1923090"/>
                <a:ext cx="364165" cy="461665"/>
              </a:xfrm>
              <a:prstGeom prst="rect">
                <a:avLst/>
              </a:prstGeom>
              <a:blipFill>
                <a:blip r:embed="rId5"/>
                <a:stretch>
                  <a:fillRect r="-6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AB3745-A0A4-FCE0-449E-F687B2426C34}"/>
              </a:ext>
            </a:extLst>
          </p:cNvPr>
          <p:cNvCxnSpPr/>
          <p:nvPr/>
        </p:nvCxnSpPr>
        <p:spPr>
          <a:xfrm>
            <a:off x="6063207" y="1965343"/>
            <a:ext cx="19528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C23801-DEAE-DAD0-56B4-7253DFFE479F}"/>
                  </a:ext>
                </a:extLst>
              </p:cNvPr>
              <p:cNvSpPr txBox="1"/>
              <p:nvPr/>
            </p:nvSpPr>
            <p:spPr>
              <a:xfrm>
                <a:off x="6801362" y="1908544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C23801-DEAE-DAD0-56B4-7253DFFE4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362" y="1908544"/>
                <a:ext cx="364165" cy="461665"/>
              </a:xfrm>
              <a:prstGeom prst="rect">
                <a:avLst/>
              </a:prstGeom>
              <a:blipFill>
                <a:blip r:embed="rId6"/>
                <a:stretch>
                  <a:fillRect r="-16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C3874E1-531D-17FD-8519-379FA14935A8}"/>
                  </a:ext>
                </a:extLst>
              </p:cNvPr>
              <p:cNvSpPr txBox="1"/>
              <p:nvPr/>
            </p:nvSpPr>
            <p:spPr>
              <a:xfrm>
                <a:off x="7312681" y="1908544"/>
                <a:ext cx="4385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C3874E1-531D-17FD-8519-379FA1493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681" y="1908544"/>
                <a:ext cx="438593" cy="461665"/>
              </a:xfrm>
              <a:prstGeom prst="rect">
                <a:avLst/>
              </a:prstGeom>
              <a:blipFill>
                <a:blip r:embed="rId7"/>
                <a:stretch>
                  <a:fillRect r="-347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D21BCB-3605-9DDF-0B29-0A1CA63AB35F}"/>
                  </a:ext>
                </a:extLst>
              </p:cNvPr>
              <p:cNvSpPr txBox="1"/>
              <p:nvPr/>
            </p:nvSpPr>
            <p:spPr>
              <a:xfrm>
                <a:off x="7169393" y="1523262"/>
                <a:ext cx="7469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D21BCB-3605-9DDF-0B29-0A1CA63AB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9393" y="1523262"/>
                <a:ext cx="74693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785FE58-202D-FBC6-ADB1-307D6F915F00}"/>
                  </a:ext>
                </a:extLst>
              </p:cNvPr>
              <p:cNvSpPr txBox="1"/>
              <p:nvPr/>
            </p:nvSpPr>
            <p:spPr>
              <a:xfrm>
                <a:off x="8775470" y="1561404"/>
                <a:ext cx="800100" cy="791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785FE58-202D-FBC6-ADB1-307D6F915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5470" y="1561404"/>
                <a:ext cx="800100" cy="7913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C4268D2-BFBA-931A-5BAE-18F00439659F}"/>
                  </a:ext>
                </a:extLst>
              </p:cNvPr>
              <p:cNvSpPr txBox="1"/>
              <p:nvPr/>
            </p:nvSpPr>
            <p:spPr>
              <a:xfrm>
                <a:off x="5252484" y="3554818"/>
                <a:ext cx="86389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C4268D2-BFBA-931A-5BAE-18F004396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484" y="3554818"/>
                <a:ext cx="863895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1E8BC0-9A5E-1A3A-BB84-1B97B5115DCE}"/>
                  </a:ext>
                </a:extLst>
              </p:cNvPr>
              <p:cNvSpPr txBox="1"/>
              <p:nvPr/>
            </p:nvSpPr>
            <p:spPr>
              <a:xfrm>
                <a:off x="6011898" y="3354203"/>
                <a:ext cx="8674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1E8BC0-9A5E-1A3A-BB84-1B97B5115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898" y="3354203"/>
                <a:ext cx="86743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2212843-A493-737C-8C58-CA4D89B926D3}"/>
                  </a:ext>
                </a:extLst>
              </p:cNvPr>
              <p:cNvSpPr txBox="1"/>
              <p:nvPr/>
            </p:nvSpPr>
            <p:spPr>
              <a:xfrm>
                <a:off x="6892000" y="3354203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2212843-A493-737C-8C58-CA4D89B92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2000" y="3354203"/>
                <a:ext cx="364165" cy="461665"/>
              </a:xfrm>
              <a:prstGeom prst="rect">
                <a:avLst/>
              </a:prstGeom>
              <a:blipFill>
                <a:blip r:embed="rId12"/>
                <a:stretch>
                  <a:fillRect r="-16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2601B2-FACF-DECA-43D2-B687B7934C67}"/>
                  </a:ext>
                </a:extLst>
              </p:cNvPr>
              <p:cNvSpPr txBox="1"/>
              <p:nvPr/>
            </p:nvSpPr>
            <p:spPr>
              <a:xfrm>
                <a:off x="6263533" y="3755434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2601B2-FACF-DECA-43D2-B687B7934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533" y="3755434"/>
                <a:ext cx="364165" cy="461665"/>
              </a:xfrm>
              <a:prstGeom prst="rect">
                <a:avLst/>
              </a:prstGeom>
              <a:blipFill>
                <a:blip r:embed="rId13"/>
                <a:stretch>
                  <a:fillRect l="-1667" r="-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7CFB54B-A572-F179-2971-D2A288E8A646}"/>
              </a:ext>
            </a:extLst>
          </p:cNvPr>
          <p:cNvCxnSpPr/>
          <p:nvPr/>
        </p:nvCxnSpPr>
        <p:spPr>
          <a:xfrm>
            <a:off x="6137638" y="3797687"/>
            <a:ext cx="19528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9EE084-BA18-E745-02CA-025152918966}"/>
                  </a:ext>
                </a:extLst>
              </p:cNvPr>
              <p:cNvSpPr txBox="1"/>
              <p:nvPr/>
            </p:nvSpPr>
            <p:spPr>
              <a:xfrm>
                <a:off x="6875793" y="3740888"/>
                <a:ext cx="3641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9EE084-BA18-E745-02CA-025152918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793" y="3740888"/>
                <a:ext cx="364165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1ABCBF5-B44D-8BD2-94E6-275995FF4E98}"/>
                  </a:ext>
                </a:extLst>
              </p:cNvPr>
              <p:cNvSpPr txBox="1"/>
              <p:nvPr/>
            </p:nvSpPr>
            <p:spPr>
              <a:xfrm>
                <a:off x="7387112" y="3740888"/>
                <a:ext cx="4385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1ABCBF5-B44D-8BD2-94E6-275995FF4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112" y="3740888"/>
                <a:ext cx="438593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4E1F56-5652-01FB-D237-CAB28230DB9F}"/>
                  </a:ext>
                </a:extLst>
              </p:cNvPr>
              <p:cNvSpPr txBox="1"/>
              <p:nvPr/>
            </p:nvSpPr>
            <p:spPr>
              <a:xfrm>
                <a:off x="7243824" y="3355606"/>
                <a:ext cx="7469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4E1F56-5652-01FB-D237-CAB28230D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824" y="3355606"/>
                <a:ext cx="746937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6012BF0-9763-B05E-778A-7F5B0EBA2A7E}"/>
                  </a:ext>
                </a:extLst>
              </p:cNvPr>
              <p:cNvSpPr txBox="1"/>
              <p:nvPr/>
            </p:nvSpPr>
            <p:spPr>
              <a:xfrm>
                <a:off x="8849901" y="3393748"/>
                <a:ext cx="800100" cy="791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 1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6012BF0-9763-B05E-778A-7F5B0EBA2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901" y="3393748"/>
                <a:ext cx="800100" cy="79130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72B987DB-581D-8519-ECC0-37C665FAB656}"/>
              </a:ext>
            </a:extLst>
          </p:cNvPr>
          <p:cNvSpPr txBox="1"/>
          <p:nvPr/>
        </p:nvSpPr>
        <p:spPr>
          <a:xfrm>
            <a:off x="7387112" y="2533365"/>
            <a:ext cx="548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or</a:t>
            </a:r>
            <a:endParaRPr lang="en-CA" sz="3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66D220F-0424-564E-60B6-76FEF49E51C6}"/>
              </a:ext>
            </a:extLst>
          </p:cNvPr>
          <p:cNvSpPr txBox="1"/>
          <p:nvPr/>
        </p:nvSpPr>
        <p:spPr>
          <a:xfrm>
            <a:off x="3350691" y="5557341"/>
            <a:ext cx="6405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Any pair of coordinates in this example will give you a slope of </a:t>
            </a:r>
            <a:endParaRPr lang="en-C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E76AEF-674A-E14A-FB5A-F905080C0D5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324304"/>
            <a:ext cx="3772426" cy="16290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BEB671-FA3B-5DDB-CEA5-36EA1A721588}"/>
              </a:ext>
            </a:extLst>
          </p:cNvPr>
          <p:cNvSpPr/>
          <p:nvPr/>
        </p:nvSpPr>
        <p:spPr>
          <a:xfrm>
            <a:off x="701749" y="884900"/>
            <a:ext cx="2889508" cy="444169"/>
          </a:xfrm>
          <a:prstGeom prst="rect">
            <a:avLst/>
          </a:prstGeom>
          <a:solidFill>
            <a:srgbClr val="FFFF00">
              <a:alpha val="17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2AD151-8ABA-534A-8069-FB21EBBD4367}"/>
              </a:ext>
            </a:extLst>
          </p:cNvPr>
          <p:cNvSpPr/>
          <p:nvPr/>
        </p:nvSpPr>
        <p:spPr>
          <a:xfrm>
            <a:off x="701749" y="1332024"/>
            <a:ext cx="2889508" cy="454246"/>
          </a:xfrm>
          <a:prstGeom prst="rect">
            <a:avLst/>
          </a:prstGeom>
          <a:solidFill>
            <a:srgbClr val="00B0F0">
              <a:alpha val="17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D2D1D8F-5C1C-793F-5D41-B6F71C60707A}"/>
                  </a:ext>
                </a:extLst>
              </p:cNvPr>
              <p:cNvSpPr txBox="1"/>
              <p:nvPr/>
            </p:nvSpPr>
            <p:spPr>
              <a:xfrm>
                <a:off x="9575570" y="5321132"/>
                <a:ext cx="68498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D2D1D8F-5C1C-793F-5D41-B6F71C607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5570" y="5321132"/>
                <a:ext cx="684983" cy="5232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23BDF288-E70C-4582-CE60-3A127B6AF25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52485" y="324304"/>
            <a:ext cx="4598904" cy="5021559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9034349-27E7-D886-623E-0F7D10BE32F2}"/>
              </a:ext>
            </a:extLst>
          </p:cNvPr>
          <p:cNvCxnSpPr>
            <a:cxnSpLocks/>
          </p:cNvCxnSpPr>
          <p:nvPr/>
        </p:nvCxnSpPr>
        <p:spPr>
          <a:xfrm>
            <a:off x="6409979" y="228585"/>
            <a:ext cx="1139137" cy="5491731"/>
          </a:xfrm>
          <a:prstGeom prst="line">
            <a:avLst/>
          </a:prstGeom>
          <a:ln w="22225"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58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1" grpId="0"/>
      <p:bldP spid="11" grpId="1"/>
      <p:bldP spid="12" grpId="0"/>
      <p:bldP spid="12" grpId="1"/>
      <p:bldP spid="13" grpId="0"/>
      <p:bldP spid="13" grpId="1"/>
      <p:bldP spid="15" grpId="0"/>
      <p:bldP spid="15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9" grpId="0"/>
      <p:bldP spid="29" grpId="1"/>
      <p:bldP spid="30" grpId="0"/>
      <p:bldP spid="5" grpId="0" animBg="1"/>
      <p:bldP spid="5" grpId="1" animBg="1"/>
      <p:bldP spid="18" grpId="0" animBg="1"/>
      <p:bldP spid="3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2678</TotalTime>
  <Words>190</Words>
  <Application>Microsoft Office PowerPoint</Application>
  <PresentationFormat>Widescreen</PresentationFormat>
  <Paragraphs>84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92</cp:revision>
  <dcterms:created xsi:type="dcterms:W3CDTF">2025-03-08T03:19:30Z</dcterms:created>
  <dcterms:modified xsi:type="dcterms:W3CDTF">2025-03-17T19:07:52Z</dcterms:modified>
</cp:coreProperties>
</file>